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0">
            <a:extLst>
              <a:ext uri="{FF2B5EF4-FFF2-40B4-BE49-F238E27FC236}">
                <a16:creationId xmlns:a16="http://schemas.microsoft.com/office/drawing/2014/main" id="{1F7D5CCA-AFDE-4F21-B88D-E5DAC1DA5688}"/>
              </a:ext>
            </a:extLst>
          </p:cNvPr>
          <p:cNvSpPr>
            <a:spLocks/>
          </p:cNvSpPr>
          <p:nvPr/>
        </p:nvSpPr>
        <p:spPr bwMode="auto">
          <a:xfrm>
            <a:off x="902550" y="818710"/>
            <a:ext cx="606016" cy="1697386"/>
          </a:xfrm>
          <a:custGeom>
            <a:avLst/>
            <a:gdLst>
              <a:gd name="T0" fmla="*/ 83 w 447"/>
              <a:gd name="T1" fmla="*/ 55 h 1252"/>
              <a:gd name="T2" fmla="*/ 83 w 447"/>
              <a:gd name="T3" fmla="*/ 105 h 1252"/>
              <a:gd name="T4" fmla="*/ 120 w 447"/>
              <a:gd name="T5" fmla="*/ 151 h 1252"/>
              <a:gd name="T6" fmla="*/ 149 w 447"/>
              <a:gd name="T7" fmla="*/ 156 h 1252"/>
              <a:gd name="T8" fmla="*/ 162 w 447"/>
              <a:gd name="T9" fmla="*/ 174 h 1252"/>
              <a:gd name="T10" fmla="*/ 128 w 447"/>
              <a:gd name="T11" fmla="*/ 197 h 1252"/>
              <a:gd name="T12" fmla="*/ 66 w 447"/>
              <a:gd name="T13" fmla="*/ 231 h 1252"/>
              <a:gd name="T14" fmla="*/ 32 w 447"/>
              <a:gd name="T15" fmla="*/ 280 h 1252"/>
              <a:gd name="T16" fmla="*/ 3 w 447"/>
              <a:gd name="T17" fmla="*/ 516 h 1252"/>
              <a:gd name="T18" fmla="*/ 24 w 447"/>
              <a:gd name="T19" fmla="*/ 594 h 1252"/>
              <a:gd name="T20" fmla="*/ 45 w 447"/>
              <a:gd name="T21" fmla="*/ 661 h 1252"/>
              <a:gd name="T22" fmla="*/ 66 w 447"/>
              <a:gd name="T23" fmla="*/ 910 h 1252"/>
              <a:gd name="T24" fmla="*/ 58 w 447"/>
              <a:gd name="T25" fmla="*/ 1244 h 1252"/>
              <a:gd name="T26" fmla="*/ 82 w 447"/>
              <a:gd name="T27" fmla="*/ 1250 h 1252"/>
              <a:gd name="T28" fmla="*/ 88 w 447"/>
              <a:gd name="T29" fmla="*/ 866 h 1252"/>
              <a:gd name="T30" fmla="*/ 101 w 447"/>
              <a:gd name="T31" fmla="*/ 666 h 1252"/>
              <a:gd name="T32" fmla="*/ 103 w 447"/>
              <a:gd name="T33" fmla="*/ 643 h 1252"/>
              <a:gd name="T34" fmla="*/ 121 w 447"/>
              <a:gd name="T35" fmla="*/ 655 h 1252"/>
              <a:gd name="T36" fmla="*/ 143 w 447"/>
              <a:gd name="T37" fmla="*/ 726 h 1252"/>
              <a:gd name="T38" fmla="*/ 167 w 447"/>
              <a:gd name="T39" fmla="*/ 870 h 1252"/>
              <a:gd name="T40" fmla="*/ 171 w 447"/>
              <a:gd name="T41" fmla="*/ 1036 h 1252"/>
              <a:gd name="T42" fmla="*/ 174 w 447"/>
              <a:gd name="T43" fmla="*/ 1099 h 1252"/>
              <a:gd name="T44" fmla="*/ 163 w 447"/>
              <a:gd name="T45" fmla="*/ 1173 h 1252"/>
              <a:gd name="T46" fmla="*/ 190 w 447"/>
              <a:gd name="T47" fmla="*/ 1198 h 1252"/>
              <a:gd name="T48" fmla="*/ 228 w 447"/>
              <a:gd name="T49" fmla="*/ 1153 h 1252"/>
              <a:gd name="T50" fmla="*/ 250 w 447"/>
              <a:gd name="T51" fmla="*/ 1049 h 1252"/>
              <a:gd name="T52" fmla="*/ 267 w 447"/>
              <a:gd name="T53" fmla="*/ 974 h 1252"/>
              <a:gd name="T54" fmla="*/ 284 w 447"/>
              <a:gd name="T55" fmla="*/ 868 h 1252"/>
              <a:gd name="T56" fmla="*/ 282 w 447"/>
              <a:gd name="T57" fmla="*/ 1054 h 1252"/>
              <a:gd name="T58" fmla="*/ 280 w 447"/>
              <a:gd name="T59" fmla="*/ 1145 h 1252"/>
              <a:gd name="T60" fmla="*/ 284 w 447"/>
              <a:gd name="T61" fmla="*/ 1210 h 1252"/>
              <a:gd name="T62" fmla="*/ 417 w 447"/>
              <a:gd name="T63" fmla="*/ 1212 h 1252"/>
              <a:gd name="T64" fmla="*/ 416 w 447"/>
              <a:gd name="T65" fmla="*/ 1195 h 1252"/>
              <a:gd name="T66" fmla="*/ 368 w 447"/>
              <a:gd name="T67" fmla="*/ 1166 h 1252"/>
              <a:gd name="T68" fmla="*/ 376 w 447"/>
              <a:gd name="T69" fmla="*/ 1086 h 1252"/>
              <a:gd name="T70" fmla="*/ 386 w 447"/>
              <a:gd name="T71" fmla="*/ 1010 h 1252"/>
              <a:gd name="T72" fmla="*/ 389 w 447"/>
              <a:gd name="T73" fmla="*/ 927 h 1252"/>
              <a:gd name="T74" fmla="*/ 387 w 447"/>
              <a:gd name="T75" fmla="*/ 816 h 1252"/>
              <a:gd name="T76" fmla="*/ 400 w 447"/>
              <a:gd name="T77" fmla="*/ 641 h 1252"/>
              <a:gd name="T78" fmla="*/ 387 w 447"/>
              <a:gd name="T79" fmla="*/ 526 h 1252"/>
              <a:gd name="T80" fmla="*/ 368 w 447"/>
              <a:gd name="T81" fmla="*/ 505 h 1252"/>
              <a:gd name="T82" fmla="*/ 359 w 447"/>
              <a:gd name="T83" fmla="*/ 465 h 1252"/>
              <a:gd name="T84" fmla="*/ 350 w 447"/>
              <a:gd name="T85" fmla="*/ 377 h 1252"/>
              <a:gd name="T86" fmla="*/ 380 w 447"/>
              <a:gd name="T87" fmla="*/ 374 h 1252"/>
              <a:gd name="T88" fmla="*/ 403 w 447"/>
              <a:gd name="T89" fmla="*/ 395 h 1252"/>
              <a:gd name="T90" fmla="*/ 429 w 447"/>
              <a:gd name="T91" fmla="*/ 369 h 1252"/>
              <a:gd name="T92" fmla="*/ 446 w 447"/>
              <a:gd name="T93" fmla="*/ 348 h 1252"/>
              <a:gd name="T94" fmla="*/ 429 w 447"/>
              <a:gd name="T95" fmla="*/ 313 h 1252"/>
              <a:gd name="T96" fmla="*/ 375 w 447"/>
              <a:gd name="T97" fmla="*/ 249 h 1252"/>
              <a:gd name="T98" fmla="*/ 320 w 447"/>
              <a:gd name="T99" fmla="*/ 193 h 1252"/>
              <a:gd name="T100" fmla="*/ 289 w 447"/>
              <a:gd name="T101" fmla="*/ 188 h 1252"/>
              <a:gd name="T102" fmla="*/ 258 w 447"/>
              <a:gd name="T103" fmla="*/ 194 h 1252"/>
              <a:gd name="T104" fmla="*/ 257 w 447"/>
              <a:gd name="T105" fmla="*/ 164 h 1252"/>
              <a:gd name="T106" fmla="*/ 250 w 447"/>
              <a:gd name="T107" fmla="*/ 99 h 1252"/>
              <a:gd name="T108" fmla="*/ 267 w 447"/>
              <a:gd name="T109" fmla="*/ 81 h 1252"/>
              <a:gd name="T110" fmla="*/ 264 w 447"/>
              <a:gd name="T111" fmla="*/ 60 h 1252"/>
              <a:gd name="T112" fmla="*/ 258 w 447"/>
              <a:gd name="T113" fmla="*/ 40 h 1252"/>
              <a:gd name="T114" fmla="*/ 238 w 447"/>
              <a:gd name="T115" fmla="*/ 21 h 1252"/>
              <a:gd name="T116" fmla="*/ 207 w 447"/>
              <a:gd name="T117" fmla="*/ 5 h 1252"/>
              <a:gd name="T118" fmla="*/ 158 w 447"/>
              <a:gd name="T119" fmla="*/ 9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7" h="1252">
                <a:moveTo>
                  <a:pt x="141" y="9"/>
                </a:moveTo>
                <a:lnTo>
                  <a:pt x="141" y="9"/>
                </a:lnTo>
                <a:lnTo>
                  <a:pt x="121" y="22"/>
                </a:lnTo>
                <a:lnTo>
                  <a:pt x="104" y="35"/>
                </a:lnTo>
                <a:lnTo>
                  <a:pt x="88" y="48"/>
                </a:lnTo>
                <a:lnTo>
                  <a:pt x="88" y="48"/>
                </a:lnTo>
                <a:lnTo>
                  <a:pt x="83" y="55"/>
                </a:lnTo>
                <a:lnTo>
                  <a:pt x="79" y="61"/>
                </a:lnTo>
                <a:lnTo>
                  <a:pt x="78" y="69"/>
                </a:lnTo>
                <a:lnTo>
                  <a:pt x="78" y="77"/>
                </a:lnTo>
                <a:lnTo>
                  <a:pt x="79" y="92"/>
                </a:lnTo>
                <a:lnTo>
                  <a:pt x="82" y="101"/>
                </a:lnTo>
                <a:lnTo>
                  <a:pt x="82" y="101"/>
                </a:lnTo>
                <a:lnTo>
                  <a:pt x="83" y="105"/>
                </a:lnTo>
                <a:lnTo>
                  <a:pt x="87" y="110"/>
                </a:lnTo>
                <a:lnTo>
                  <a:pt x="99" y="122"/>
                </a:lnTo>
                <a:lnTo>
                  <a:pt x="115" y="139"/>
                </a:lnTo>
                <a:lnTo>
                  <a:pt x="115" y="139"/>
                </a:lnTo>
                <a:lnTo>
                  <a:pt x="115" y="140"/>
                </a:lnTo>
                <a:lnTo>
                  <a:pt x="116" y="144"/>
                </a:lnTo>
                <a:lnTo>
                  <a:pt x="120" y="151"/>
                </a:lnTo>
                <a:lnTo>
                  <a:pt x="128" y="156"/>
                </a:lnTo>
                <a:lnTo>
                  <a:pt x="128" y="156"/>
                </a:lnTo>
                <a:lnTo>
                  <a:pt x="132" y="159"/>
                </a:lnTo>
                <a:lnTo>
                  <a:pt x="136" y="160"/>
                </a:lnTo>
                <a:lnTo>
                  <a:pt x="143" y="160"/>
                </a:lnTo>
                <a:lnTo>
                  <a:pt x="147" y="157"/>
                </a:lnTo>
                <a:lnTo>
                  <a:pt x="149" y="156"/>
                </a:lnTo>
                <a:lnTo>
                  <a:pt x="149" y="156"/>
                </a:lnTo>
                <a:lnTo>
                  <a:pt x="151" y="157"/>
                </a:lnTo>
                <a:lnTo>
                  <a:pt x="155" y="160"/>
                </a:lnTo>
                <a:lnTo>
                  <a:pt x="158" y="161"/>
                </a:lnTo>
                <a:lnTo>
                  <a:pt x="161" y="165"/>
                </a:lnTo>
                <a:lnTo>
                  <a:pt x="162" y="169"/>
                </a:lnTo>
                <a:lnTo>
                  <a:pt x="162" y="174"/>
                </a:lnTo>
                <a:lnTo>
                  <a:pt x="162" y="174"/>
                </a:lnTo>
                <a:lnTo>
                  <a:pt x="163" y="189"/>
                </a:lnTo>
                <a:lnTo>
                  <a:pt x="162" y="192"/>
                </a:lnTo>
                <a:lnTo>
                  <a:pt x="162" y="192"/>
                </a:lnTo>
                <a:lnTo>
                  <a:pt x="147" y="193"/>
                </a:lnTo>
                <a:lnTo>
                  <a:pt x="134" y="195"/>
                </a:lnTo>
                <a:lnTo>
                  <a:pt x="128" y="197"/>
                </a:lnTo>
                <a:lnTo>
                  <a:pt x="122" y="199"/>
                </a:lnTo>
                <a:lnTo>
                  <a:pt x="122" y="199"/>
                </a:lnTo>
                <a:lnTo>
                  <a:pt x="109" y="207"/>
                </a:lnTo>
                <a:lnTo>
                  <a:pt x="92" y="217"/>
                </a:lnTo>
                <a:lnTo>
                  <a:pt x="75" y="224"/>
                </a:lnTo>
                <a:lnTo>
                  <a:pt x="66" y="231"/>
                </a:lnTo>
                <a:lnTo>
                  <a:pt x="66" y="231"/>
                </a:lnTo>
                <a:lnTo>
                  <a:pt x="61" y="235"/>
                </a:lnTo>
                <a:lnTo>
                  <a:pt x="53" y="242"/>
                </a:lnTo>
                <a:lnTo>
                  <a:pt x="43" y="251"/>
                </a:lnTo>
                <a:lnTo>
                  <a:pt x="40" y="257"/>
                </a:lnTo>
                <a:lnTo>
                  <a:pt x="36" y="265"/>
                </a:lnTo>
                <a:lnTo>
                  <a:pt x="36" y="265"/>
                </a:lnTo>
                <a:lnTo>
                  <a:pt x="32" y="280"/>
                </a:lnTo>
                <a:lnTo>
                  <a:pt x="26" y="305"/>
                </a:lnTo>
                <a:lnTo>
                  <a:pt x="15" y="370"/>
                </a:lnTo>
                <a:lnTo>
                  <a:pt x="0" y="470"/>
                </a:lnTo>
                <a:lnTo>
                  <a:pt x="0" y="470"/>
                </a:lnTo>
                <a:lnTo>
                  <a:pt x="0" y="478"/>
                </a:lnTo>
                <a:lnTo>
                  <a:pt x="0" y="489"/>
                </a:lnTo>
                <a:lnTo>
                  <a:pt x="3" y="516"/>
                </a:lnTo>
                <a:lnTo>
                  <a:pt x="7" y="541"/>
                </a:lnTo>
                <a:lnTo>
                  <a:pt x="8" y="549"/>
                </a:lnTo>
                <a:lnTo>
                  <a:pt x="9" y="552"/>
                </a:lnTo>
                <a:lnTo>
                  <a:pt x="9" y="552"/>
                </a:lnTo>
                <a:lnTo>
                  <a:pt x="11" y="556"/>
                </a:lnTo>
                <a:lnTo>
                  <a:pt x="15" y="566"/>
                </a:lnTo>
                <a:lnTo>
                  <a:pt x="24" y="594"/>
                </a:lnTo>
                <a:lnTo>
                  <a:pt x="36" y="635"/>
                </a:lnTo>
                <a:lnTo>
                  <a:pt x="40" y="635"/>
                </a:lnTo>
                <a:lnTo>
                  <a:pt x="40" y="635"/>
                </a:lnTo>
                <a:lnTo>
                  <a:pt x="41" y="648"/>
                </a:lnTo>
                <a:lnTo>
                  <a:pt x="42" y="657"/>
                </a:lnTo>
                <a:lnTo>
                  <a:pt x="43" y="660"/>
                </a:lnTo>
                <a:lnTo>
                  <a:pt x="45" y="661"/>
                </a:lnTo>
                <a:lnTo>
                  <a:pt x="45" y="661"/>
                </a:lnTo>
                <a:lnTo>
                  <a:pt x="62" y="666"/>
                </a:lnTo>
                <a:lnTo>
                  <a:pt x="62" y="666"/>
                </a:lnTo>
                <a:lnTo>
                  <a:pt x="65" y="779"/>
                </a:lnTo>
                <a:lnTo>
                  <a:pt x="66" y="862"/>
                </a:lnTo>
                <a:lnTo>
                  <a:pt x="66" y="910"/>
                </a:lnTo>
                <a:lnTo>
                  <a:pt x="66" y="910"/>
                </a:lnTo>
                <a:lnTo>
                  <a:pt x="65" y="957"/>
                </a:lnTo>
                <a:lnTo>
                  <a:pt x="63" y="1041"/>
                </a:lnTo>
                <a:lnTo>
                  <a:pt x="62" y="1157"/>
                </a:lnTo>
                <a:lnTo>
                  <a:pt x="62" y="1223"/>
                </a:lnTo>
                <a:lnTo>
                  <a:pt x="62" y="1223"/>
                </a:lnTo>
                <a:lnTo>
                  <a:pt x="59" y="1235"/>
                </a:lnTo>
                <a:lnTo>
                  <a:pt x="58" y="1244"/>
                </a:lnTo>
                <a:lnTo>
                  <a:pt x="58" y="1249"/>
                </a:lnTo>
                <a:lnTo>
                  <a:pt x="58" y="1249"/>
                </a:lnTo>
                <a:lnTo>
                  <a:pt x="59" y="1250"/>
                </a:lnTo>
                <a:lnTo>
                  <a:pt x="62" y="1250"/>
                </a:lnTo>
                <a:lnTo>
                  <a:pt x="71" y="1252"/>
                </a:lnTo>
                <a:lnTo>
                  <a:pt x="79" y="1250"/>
                </a:lnTo>
                <a:lnTo>
                  <a:pt x="82" y="1250"/>
                </a:lnTo>
                <a:lnTo>
                  <a:pt x="83" y="1249"/>
                </a:lnTo>
                <a:lnTo>
                  <a:pt x="83" y="1249"/>
                </a:lnTo>
                <a:lnTo>
                  <a:pt x="83" y="1242"/>
                </a:lnTo>
                <a:lnTo>
                  <a:pt x="82" y="1231"/>
                </a:lnTo>
                <a:lnTo>
                  <a:pt x="79" y="1213"/>
                </a:lnTo>
                <a:lnTo>
                  <a:pt x="88" y="866"/>
                </a:lnTo>
                <a:lnTo>
                  <a:pt x="88" y="866"/>
                </a:lnTo>
                <a:lnTo>
                  <a:pt x="91" y="790"/>
                </a:lnTo>
                <a:lnTo>
                  <a:pt x="93" y="732"/>
                </a:lnTo>
                <a:lnTo>
                  <a:pt x="95" y="710"/>
                </a:lnTo>
                <a:lnTo>
                  <a:pt x="96" y="697"/>
                </a:lnTo>
                <a:lnTo>
                  <a:pt x="96" y="697"/>
                </a:lnTo>
                <a:lnTo>
                  <a:pt x="100" y="673"/>
                </a:lnTo>
                <a:lnTo>
                  <a:pt x="101" y="666"/>
                </a:lnTo>
                <a:lnTo>
                  <a:pt x="101" y="666"/>
                </a:lnTo>
                <a:lnTo>
                  <a:pt x="103" y="662"/>
                </a:lnTo>
                <a:lnTo>
                  <a:pt x="105" y="658"/>
                </a:lnTo>
                <a:lnTo>
                  <a:pt x="105" y="653"/>
                </a:lnTo>
                <a:lnTo>
                  <a:pt x="105" y="653"/>
                </a:lnTo>
                <a:lnTo>
                  <a:pt x="105" y="647"/>
                </a:lnTo>
                <a:lnTo>
                  <a:pt x="103" y="643"/>
                </a:lnTo>
                <a:lnTo>
                  <a:pt x="101" y="640"/>
                </a:lnTo>
                <a:lnTo>
                  <a:pt x="101" y="565"/>
                </a:lnTo>
                <a:lnTo>
                  <a:pt x="101" y="565"/>
                </a:lnTo>
                <a:lnTo>
                  <a:pt x="108" y="595"/>
                </a:lnTo>
                <a:lnTo>
                  <a:pt x="118" y="640"/>
                </a:lnTo>
                <a:lnTo>
                  <a:pt x="118" y="640"/>
                </a:lnTo>
                <a:lnTo>
                  <a:pt x="121" y="655"/>
                </a:lnTo>
                <a:lnTo>
                  <a:pt x="124" y="673"/>
                </a:lnTo>
                <a:lnTo>
                  <a:pt x="126" y="683"/>
                </a:lnTo>
                <a:lnTo>
                  <a:pt x="129" y="694"/>
                </a:lnTo>
                <a:lnTo>
                  <a:pt x="134" y="706"/>
                </a:lnTo>
                <a:lnTo>
                  <a:pt x="141" y="718"/>
                </a:lnTo>
                <a:lnTo>
                  <a:pt x="141" y="718"/>
                </a:lnTo>
                <a:lnTo>
                  <a:pt x="143" y="726"/>
                </a:lnTo>
                <a:lnTo>
                  <a:pt x="147" y="733"/>
                </a:lnTo>
                <a:lnTo>
                  <a:pt x="153" y="753"/>
                </a:lnTo>
                <a:lnTo>
                  <a:pt x="158" y="777"/>
                </a:lnTo>
                <a:lnTo>
                  <a:pt x="161" y="802"/>
                </a:lnTo>
                <a:lnTo>
                  <a:pt x="165" y="845"/>
                </a:lnTo>
                <a:lnTo>
                  <a:pt x="167" y="870"/>
                </a:lnTo>
                <a:lnTo>
                  <a:pt x="167" y="870"/>
                </a:lnTo>
                <a:lnTo>
                  <a:pt x="167" y="929"/>
                </a:lnTo>
                <a:lnTo>
                  <a:pt x="167" y="979"/>
                </a:lnTo>
                <a:lnTo>
                  <a:pt x="167" y="979"/>
                </a:lnTo>
                <a:lnTo>
                  <a:pt x="166" y="982"/>
                </a:lnTo>
                <a:lnTo>
                  <a:pt x="166" y="991"/>
                </a:lnTo>
                <a:lnTo>
                  <a:pt x="167" y="1010"/>
                </a:lnTo>
                <a:lnTo>
                  <a:pt x="171" y="1036"/>
                </a:lnTo>
                <a:lnTo>
                  <a:pt x="171" y="1036"/>
                </a:lnTo>
                <a:lnTo>
                  <a:pt x="175" y="1064"/>
                </a:lnTo>
                <a:lnTo>
                  <a:pt x="176" y="1082"/>
                </a:lnTo>
                <a:lnTo>
                  <a:pt x="176" y="1092"/>
                </a:lnTo>
                <a:lnTo>
                  <a:pt x="175" y="1096"/>
                </a:lnTo>
                <a:lnTo>
                  <a:pt x="175" y="1096"/>
                </a:lnTo>
                <a:lnTo>
                  <a:pt x="174" y="1099"/>
                </a:lnTo>
                <a:lnTo>
                  <a:pt x="171" y="1107"/>
                </a:lnTo>
                <a:lnTo>
                  <a:pt x="168" y="1119"/>
                </a:lnTo>
                <a:lnTo>
                  <a:pt x="167" y="1136"/>
                </a:lnTo>
                <a:lnTo>
                  <a:pt x="167" y="1136"/>
                </a:lnTo>
                <a:lnTo>
                  <a:pt x="166" y="1145"/>
                </a:lnTo>
                <a:lnTo>
                  <a:pt x="165" y="1154"/>
                </a:lnTo>
                <a:lnTo>
                  <a:pt x="163" y="1173"/>
                </a:lnTo>
                <a:lnTo>
                  <a:pt x="163" y="1181"/>
                </a:lnTo>
                <a:lnTo>
                  <a:pt x="166" y="1187"/>
                </a:lnTo>
                <a:lnTo>
                  <a:pt x="168" y="1190"/>
                </a:lnTo>
                <a:lnTo>
                  <a:pt x="171" y="1192"/>
                </a:lnTo>
                <a:lnTo>
                  <a:pt x="180" y="1196"/>
                </a:lnTo>
                <a:lnTo>
                  <a:pt x="180" y="1196"/>
                </a:lnTo>
                <a:lnTo>
                  <a:pt x="190" y="1198"/>
                </a:lnTo>
                <a:lnTo>
                  <a:pt x="197" y="1196"/>
                </a:lnTo>
                <a:lnTo>
                  <a:pt x="205" y="1192"/>
                </a:lnTo>
                <a:lnTo>
                  <a:pt x="211" y="1187"/>
                </a:lnTo>
                <a:lnTo>
                  <a:pt x="216" y="1179"/>
                </a:lnTo>
                <a:lnTo>
                  <a:pt x="221" y="1171"/>
                </a:lnTo>
                <a:lnTo>
                  <a:pt x="228" y="1153"/>
                </a:lnTo>
                <a:lnTo>
                  <a:pt x="228" y="1153"/>
                </a:lnTo>
                <a:lnTo>
                  <a:pt x="233" y="1135"/>
                </a:lnTo>
                <a:lnTo>
                  <a:pt x="238" y="1116"/>
                </a:lnTo>
                <a:lnTo>
                  <a:pt x="245" y="1087"/>
                </a:lnTo>
                <a:lnTo>
                  <a:pt x="245" y="1087"/>
                </a:lnTo>
                <a:lnTo>
                  <a:pt x="247" y="1077"/>
                </a:lnTo>
                <a:lnTo>
                  <a:pt x="249" y="1066"/>
                </a:lnTo>
                <a:lnTo>
                  <a:pt x="250" y="1049"/>
                </a:lnTo>
                <a:lnTo>
                  <a:pt x="250" y="1049"/>
                </a:lnTo>
                <a:lnTo>
                  <a:pt x="251" y="1028"/>
                </a:lnTo>
                <a:lnTo>
                  <a:pt x="254" y="1006"/>
                </a:lnTo>
                <a:lnTo>
                  <a:pt x="254" y="1006"/>
                </a:lnTo>
                <a:lnTo>
                  <a:pt x="257" y="998"/>
                </a:lnTo>
                <a:lnTo>
                  <a:pt x="261" y="989"/>
                </a:lnTo>
                <a:lnTo>
                  <a:pt x="267" y="974"/>
                </a:lnTo>
                <a:lnTo>
                  <a:pt x="267" y="974"/>
                </a:lnTo>
                <a:lnTo>
                  <a:pt x="276" y="857"/>
                </a:lnTo>
                <a:lnTo>
                  <a:pt x="276" y="857"/>
                </a:lnTo>
                <a:lnTo>
                  <a:pt x="278" y="858"/>
                </a:lnTo>
                <a:lnTo>
                  <a:pt x="282" y="861"/>
                </a:lnTo>
                <a:lnTo>
                  <a:pt x="283" y="864"/>
                </a:lnTo>
                <a:lnTo>
                  <a:pt x="284" y="868"/>
                </a:lnTo>
                <a:lnTo>
                  <a:pt x="284" y="873"/>
                </a:lnTo>
                <a:lnTo>
                  <a:pt x="284" y="879"/>
                </a:lnTo>
                <a:lnTo>
                  <a:pt x="284" y="879"/>
                </a:lnTo>
                <a:lnTo>
                  <a:pt x="284" y="912"/>
                </a:lnTo>
                <a:lnTo>
                  <a:pt x="283" y="971"/>
                </a:lnTo>
                <a:lnTo>
                  <a:pt x="283" y="1031"/>
                </a:lnTo>
                <a:lnTo>
                  <a:pt x="282" y="1054"/>
                </a:lnTo>
                <a:lnTo>
                  <a:pt x="280" y="1070"/>
                </a:lnTo>
                <a:lnTo>
                  <a:pt x="280" y="1070"/>
                </a:lnTo>
                <a:lnTo>
                  <a:pt x="279" y="1092"/>
                </a:lnTo>
                <a:lnTo>
                  <a:pt x="279" y="1115"/>
                </a:lnTo>
                <a:lnTo>
                  <a:pt x="280" y="1133"/>
                </a:lnTo>
                <a:lnTo>
                  <a:pt x="280" y="1145"/>
                </a:lnTo>
                <a:lnTo>
                  <a:pt x="280" y="1145"/>
                </a:lnTo>
                <a:lnTo>
                  <a:pt x="280" y="1154"/>
                </a:lnTo>
                <a:lnTo>
                  <a:pt x="280" y="1165"/>
                </a:lnTo>
                <a:lnTo>
                  <a:pt x="280" y="1179"/>
                </a:lnTo>
                <a:lnTo>
                  <a:pt x="280" y="1179"/>
                </a:lnTo>
                <a:lnTo>
                  <a:pt x="282" y="1194"/>
                </a:lnTo>
                <a:lnTo>
                  <a:pt x="283" y="1203"/>
                </a:lnTo>
                <a:lnTo>
                  <a:pt x="284" y="1210"/>
                </a:lnTo>
                <a:lnTo>
                  <a:pt x="284" y="1210"/>
                </a:lnTo>
                <a:lnTo>
                  <a:pt x="291" y="1211"/>
                </a:lnTo>
                <a:lnTo>
                  <a:pt x="307" y="1212"/>
                </a:lnTo>
                <a:lnTo>
                  <a:pt x="353" y="1215"/>
                </a:lnTo>
                <a:lnTo>
                  <a:pt x="378" y="1215"/>
                </a:lnTo>
                <a:lnTo>
                  <a:pt x="400" y="1213"/>
                </a:lnTo>
                <a:lnTo>
                  <a:pt x="417" y="1212"/>
                </a:lnTo>
                <a:lnTo>
                  <a:pt x="422" y="1211"/>
                </a:lnTo>
                <a:lnTo>
                  <a:pt x="425" y="1210"/>
                </a:lnTo>
                <a:lnTo>
                  <a:pt x="425" y="1210"/>
                </a:lnTo>
                <a:lnTo>
                  <a:pt x="426" y="1207"/>
                </a:lnTo>
                <a:lnTo>
                  <a:pt x="424" y="1203"/>
                </a:lnTo>
                <a:lnTo>
                  <a:pt x="421" y="1199"/>
                </a:lnTo>
                <a:lnTo>
                  <a:pt x="416" y="1195"/>
                </a:lnTo>
                <a:lnTo>
                  <a:pt x="404" y="1188"/>
                </a:lnTo>
                <a:lnTo>
                  <a:pt x="395" y="1183"/>
                </a:lnTo>
                <a:lnTo>
                  <a:pt x="395" y="1183"/>
                </a:lnTo>
                <a:lnTo>
                  <a:pt x="379" y="1178"/>
                </a:lnTo>
                <a:lnTo>
                  <a:pt x="372" y="1174"/>
                </a:lnTo>
                <a:lnTo>
                  <a:pt x="370" y="1170"/>
                </a:lnTo>
                <a:lnTo>
                  <a:pt x="368" y="1166"/>
                </a:lnTo>
                <a:lnTo>
                  <a:pt x="368" y="1166"/>
                </a:lnTo>
                <a:lnTo>
                  <a:pt x="366" y="1160"/>
                </a:lnTo>
                <a:lnTo>
                  <a:pt x="366" y="1150"/>
                </a:lnTo>
                <a:lnTo>
                  <a:pt x="368" y="1127"/>
                </a:lnTo>
                <a:lnTo>
                  <a:pt x="372" y="1096"/>
                </a:lnTo>
                <a:lnTo>
                  <a:pt x="372" y="1096"/>
                </a:lnTo>
                <a:lnTo>
                  <a:pt x="376" y="1086"/>
                </a:lnTo>
                <a:lnTo>
                  <a:pt x="379" y="1075"/>
                </a:lnTo>
                <a:lnTo>
                  <a:pt x="382" y="1066"/>
                </a:lnTo>
                <a:lnTo>
                  <a:pt x="382" y="1066"/>
                </a:lnTo>
                <a:lnTo>
                  <a:pt x="384" y="1039"/>
                </a:lnTo>
                <a:lnTo>
                  <a:pt x="386" y="1023"/>
                </a:lnTo>
                <a:lnTo>
                  <a:pt x="386" y="1010"/>
                </a:lnTo>
                <a:lnTo>
                  <a:pt x="386" y="1010"/>
                </a:lnTo>
                <a:lnTo>
                  <a:pt x="386" y="1003"/>
                </a:lnTo>
                <a:lnTo>
                  <a:pt x="386" y="995"/>
                </a:lnTo>
                <a:lnTo>
                  <a:pt x="388" y="973"/>
                </a:lnTo>
                <a:lnTo>
                  <a:pt x="389" y="949"/>
                </a:lnTo>
                <a:lnTo>
                  <a:pt x="389" y="937"/>
                </a:lnTo>
                <a:lnTo>
                  <a:pt x="389" y="927"/>
                </a:lnTo>
                <a:lnTo>
                  <a:pt x="389" y="927"/>
                </a:lnTo>
                <a:lnTo>
                  <a:pt x="388" y="902"/>
                </a:lnTo>
                <a:lnTo>
                  <a:pt x="388" y="874"/>
                </a:lnTo>
                <a:lnTo>
                  <a:pt x="387" y="850"/>
                </a:lnTo>
                <a:lnTo>
                  <a:pt x="386" y="840"/>
                </a:lnTo>
                <a:lnTo>
                  <a:pt x="386" y="840"/>
                </a:lnTo>
                <a:lnTo>
                  <a:pt x="386" y="833"/>
                </a:lnTo>
                <a:lnTo>
                  <a:pt x="387" y="816"/>
                </a:lnTo>
                <a:lnTo>
                  <a:pt x="392" y="764"/>
                </a:lnTo>
                <a:lnTo>
                  <a:pt x="397" y="710"/>
                </a:lnTo>
                <a:lnTo>
                  <a:pt x="399" y="690"/>
                </a:lnTo>
                <a:lnTo>
                  <a:pt x="399" y="678"/>
                </a:lnTo>
                <a:lnTo>
                  <a:pt x="399" y="678"/>
                </a:lnTo>
                <a:lnTo>
                  <a:pt x="399" y="664"/>
                </a:lnTo>
                <a:lnTo>
                  <a:pt x="400" y="641"/>
                </a:lnTo>
                <a:lnTo>
                  <a:pt x="403" y="619"/>
                </a:lnTo>
                <a:lnTo>
                  <a:pt x="403" y="605"/>
                </a:lnTo>
                <a:lnTo>
                  <a:pt x="403" y="605"/>
                </a:lnTo>
                <a:lnTo>
                  <a:pt x="400" y="587"/>
                </a:lnTo>
                <a:lnTo>
                  <a:pt x="396" y="560"/>
                </a:lnTo>
                <a:lnTo>
                  <a:pt x="389" y="535"/>
                </a:lnTo>
                <a:lnTo>
                  <a:pt x="387" y="526"/>
                </a:lnTo>
                <a:lnTo>
                  <a:pt x="386" y="522"/>
                </a:lnTo>
                <a:lnTo>
                  <a:pt x="386" y="522"/>
                </a:lnTo>
                <a:lnTo>
                  <a:pt x="380" y="519"/>
                </a:lnTo>
                <a:lnTo>
                  <a:pt x="375" y="512"/>
                </a:lnTo>
                <a:lnTo>
                  <a:pt x="368" y="505"/>
                </a:lnTo>
                <a:lnTo>
                  <a:pt x="368" y="505"/>
                </a:lnTo>
                <a:lnTo>
                  <a:pt x="368" y="505"/>
                </a:lnTo>
                <a:lnTo>
                  <a:pt x="368" y="505"/>
                </a:lnTo>
                <a:lnTo>
                  <a:pt x="368" y="495"/>
                </a:lnTo>
                <a:lnTo>
                  <a:pt x="368" y="495"/>
                </a:lnTo>
                <a:lnTo>
                  <a:pt x="366" y="487"/>
                </a:lnTo>
                <a:lnTo>
                  <a:pt x="363" y="481"/>
                </a:lnTo>
                <a:lnTo>
                  <a:pt x="359" y="465"/>
                </a:lnTo>
                <a:lnTo>
                  <a:pt x="359" y="465"/>
                </a:lnTo>
                <a:lnTo>
                  <a:pt x="354" y="430"/>
                </a:lnTo>
                <a:lnTo>
                  <a:pt x="350" y="401"/>
                </a:lnTo>
                <a:lnTo>
                  <a:pt x="350" y="401"/>
                </a:lnTo>
                <a:lnTo>
                  <a:pt x="350" y="390"/>
                </a:lnTo>
                <a:lnTo>
                  <a:pt x="350" y="378"/>
                </a:lnTo>
                <a:lnTo>
                  <a:pt x="350" y="378"/>
                </a:lnTo>
                <a:lnTo>
                  <a:pt x="350" y="377"/>
                </a:lnTo>
                <a:lnTo>
                  <a:pt x="351" y="377"/>
                </a:lnTo>
                <a:lnTo>
                  <a:pt x="355" y="376"/>
                </a:lnTo>
                <a:lnTo>
                  <a:pt x="368" y="378"/>
                </a:lnTo>
                <a:lnTo>
                  <a:pt x="368" y="378"/>
                </a:lnTo>
                <a:lnTo>
                  <a:pt x="375" y="378"/>
                </a:lnTo>
                <a:lnTo>
                  <a:pt x="379" y="377"/>
                </a:lnTo>
                <a:lnTo>
                  <a:pt x="380" y="374"/>
                </a:lnTo>
                <a:lnTo>
                  <a:pt x="382" y="374"/>
                </a:lnTo>
                <a:lnTo>
                  <a:pt x="382" y="374"/>
                </a:lnTo>
                <a:lnTo>
                  <a:pt x="389" y="395"/>
                </a:lnTo>
                <a:lnTo>
                  <a:pt x="389" y="395"/>
                </a:lnTo>
                <a:lnTo>
                  <a:pt x="392" y="398"/>
                </a:lnTo>
                <a:lnTo>
                  <a:pt x="395" y="398"/>
                </a:lnTo>
                <a:lnTo>
                  <a:pt x="403" y="395"/>
                </a:lnTo>
                <a:lnTo>
                  <a:pt x="411" y="391"/>
                </a:lnTo>
                <a:lnTo>
                  <a:pt x="416" y="388"/>
                </a:lnTo>
                <a:lnTo>
                  <a:pt x="416" y="388"/>
                </a:lnTo>
                <a:lnTo>
                  <a:pt x="421" y="378"/>
                </a:lnTo>
                <a:lnTo>
                  <a:pt x="425" y="373"/>
                </a:lnTo>
                <a:lnTo>
                  <a:pt x="429" y="369"/>
                </a:lnTo>
                <a:lnTo>
                  <a:pt x="429" y="369"/>
                </a:lnTo>
                <a:lnTo>
                  <a:pt x="436" y="366"/>
                </a:lnTo>
                <a:lnTo>
                  <a:pt x="442" y="363"/>
                </a:lnTo>
                <a:lnTo>
                  <a:pt x="445" y="360"/>
                </a:lnTo>
                <a:lnTo>
                  <a:pt x="446" y="357"/>
                </a:lnTo>
                <a:lnTo>
                  <a:pt x="447" y="353"/>
                </a:lnTo>
                <a:lnTo>
                  <a:pt x="446" y="348"/>
                </a:lnTo>
                <a:lnTo>
                  <a:pt x="446" y="348"/>
                </a:lnTo>
                <a:lnTo>
                  <a:pt x="445" y="339"/>
                </a:lnTo>
                <a:lnTo>
                  <a:pt x="443" y="331"/>
                </a:lnTo>
                <a:lnTo>
                  <a:pt x="442" y="327"/>
                </a:lnTo>
                <a:lnTo>
                  <a:pt x="439" y="323"/>
                </a:lnTo>
                <a:lnTo>
                  <a:pt x="436" y="318"/>
                </a:lnTo>
                <a:lnTo>
                  <a:pt x="429" y="313"/>
                </a:lnTo>
                <a:lnTo>
                  <a:pt x="429" y="313"/>
                </a:lnTo>
                <a:lnTo>
                  <a:pt x="400" y="289"/>
                </a:lnTo>
                <a:lnTo>
                  <a:pt x="387" y="277"/>
                </a:lnTo>
                <a:lnTo>
                  <a:pt x="383" y="270"/>
                </a:lnTo>
                <a:lnTo>
                  <a:pt x="382" y="265"/>
                </a:lnTo>
                <a:lnTo>
                  <a:pt x="382" y="265"/>
                </a:lnTo>
                <a:lnTo>
                  <a:pt x="379" y="259"/>
                </a:lnTo>
                <a:lnTo>
                  <a:pt x="375" y="249"/>
                </a:lnTo>
                <a:lnTo>
                  <a:pt x="364" y="231"/>
                </a:lnTo>
                <a:lnTo>
                  <a:pt x="350" y="205"/>
                </a:lnTo>
                <a:lnTo>
                  <a:pt x="350" y="205"/>
                </a:lnTo>
                <a:lnTo>
                  <a:pt x="349" y="203"/>
                </a:lnTo>
                <a:lnTo>
                  <a:pt x="345" y="201"/>
                </a:lnTo>
                <a:lnTo>
                  <a:pt x="333" y="197"/>
                </a:lnTo>
                <a:lnTo>
                  <a:pt x="320" y="193"/>
                </a:lnTo>
                <a:lnTo>
                  <a:pt x="311" y="192"/>
                </a:lnTo>
                <a:lnTo>
                  <a:pt x="311" y="192"/>
                </a:lnTo>
                <a:lnTo>
                  <a:pt x="305" y="190"/>
                </a:lnTo>
                <a:lnTo>
                  <a:pt x="297" y="189"/>
                </a:lnTo>
                <a:lnTo>
                  <a:pt x="292" y="188"/>
                </a:lnTo>
                <a:lnTo>
                  <a:pt x="289" y="188"/>
                </a:lnTo>
                <a:lnTo>
                  <a:pt x="289" y="188"/>
                </a:lnTo>
                <a:lnTo>
                  <a:pt x="287" y="188"/>
                </a:lnTo>
                <a:lnTo>
                  <a:pt x="282" y="186"/>
                </a:lnTo>
                <a:lnTo>
                  <a:pt x="275" y="186"/>
                </a:lnTo>
                <a:lnTo>
                  <a:pt x="271" y="188"/>
                </a:lnTo>
                <a:lnTo>
                  <a:pt x="271" y="188"/>
                </a:lnTo>
                <a:lnTo>
                  <a:pt x="266" y="190"/>
                </a:lnTo>
                <a:lnTo>
                  <a:pt x="258" y="194"/>
                </a:lnTo>
                <a:lnTo>
                  <a:pt x="245" y="199"/>
                </a:lnTo>
                <a:lnTo>
                  <a:pt x="245" y="178"/>
                </a:lnTo>
                <a:lnTo>
                  <a:pt x="237" y="174"/>
                </a:lnTo>
                <a:lnTo>
                  <a:pt x="237" y="174"/>
                </a:lnTo>
                <a:lnTo>
                  <a:pt x="246" y="170"/>
                </a:lnTo>
                <a:lnTo>
                  <a:pt x="254" y="167"/>
                </a:lnTo>
                <a:lnTo>
                  <a:pt x="257" y="164"/>
                </a:lnTo>
                <a:lnTo>
                  <a:pt x="258" y="161"/>
                </a:lnTo>
                <a:lnTo>
                  <a:pt x="258" y="161"/>
                </a:lnTo>
                <a:lnTo>
                  <a:pt x="259" y="156"/>
                </a:lnTo>
                <a:lnTo>
                  <a:pt x="259" y="148"/>
                </a:lnTo>
                <a:lnTo>
                  <a:pt x="255" y="130"/>
                </a:lnTo>
                <a:lnTo>
                  <a:pt x="250" y="99"/>
                </a:lnTo>
                <a:lnTo>
                  <a:pt x="250" y="99"/>
                </a:lnTo>
                <a:lnTo>
                  <a:pt x="249" y="94"/>
                </a:lnTo>
                <a:lnTo>
                  <a:pt x="249" y="88"/>
                </a:lnTo>
                <a:lnTo>
                  <a:pt x="250" y="82"/>
                </a:lnTo>
                <a:lnTo>
                  <a:pt x="250" y="82"/>
                </a:lnTo>
                <a:lnTo>
                  <a:pt x="259" y="84"/>
                </a:lnTo>
                <a:lnTo>
                  <a:pt x="266" y="82"/>
                </a:lnTo>
                <a:lnTo>
                  <a:pt x="267" y="81"/>
                </a:lnTo>
                <a:lnTo>
                  <a:pt x="267" y="78"/>
                </a:lnTo>
                <a:lnTo>
                  <a:pt x="267" y="78"/>
                </a:lnTo>
                <a:lnTo>
                  <a:pt x="264" y="72"/>
                </a:lnTo>
                <a:lnTo>
                  <a:pt x="263" y="67"/>
                </a:lnTo>
                <a:lnTo>
                  <a:pt x="263" y="61"/>
                </a:lnTo>
                <a:lnTo>
                  <a:pt x="263" y="61"/>
                </a:lnTo>
                <a:lnTo>
                  <a:pt x="264" y="60"/>
                </a:lnTo>
                <a:lnTo>
                  <a:pt x="267" y="60"/>
                </a:lnTo>
                <a:lnTo>
                  <a:pt x="267" y="57"/>
                </a:lnTo>
                <a:lnTo>
                  <a:pt x="267" y="56"/>
                </a:lnTo>
                <a:lnTo>
                  <a:pt x="266" y="52"/>
                </a:lnTo>
                <a:lnTo>
                  <a:pt x="263" y="48"/>
                </a:lnTo>
                <a:lnTo>
                  <a:pt x="263" y="48"/>
                </a:lnTo>
                <a:lnTo>
                  <a:pt x="258" y="40"/>
                </a:lnTo>
                <a:lnTo>
                  <a:pt x="255" y="35"/>
                </a:lnTo>
                <a:lnTo>
                  <a:pt x="253" y="32"/>
                </a:lnTo>
                <a:lnTo>
                  <a:pt x="250" y="30"/>
                </a:lnTo>
                <a:lnTo>
                  <a:pt x="250" y="30"/>
                </a:lnTo>
                <a:lnTo>
                  <a:pt x="246" y="27"/>
                </a:lnTo>
                <a:lnTo>
                  <a:pt x="242" y="23"/>
                </a:lnTo>
                <a:lnTo>
                  <a:pt x="238" y="21"/>
                </a:lnTo>
                <a:lnTo>
                  <a:pt x="233" y="17"/>
                </a:lnTo>
                <a:lnTo>
                  <a:pt x="233" y="17"/>
                </a:lnTo>
                <a:lnTo>
                  <a:pt x="226" y="14"/>
                </a:lnTo>
                <a:lnTo>
                  <a:pt x="221" y="10"/>
                </a:lnTo>
                <a:lnTo>
                  <a:pt x="215" y="6"/>
                </a:lnTo>
                <a:lnTo>
                  <a:pt x="207" y="5"/>
                </a:lnTo>
                <a:lnTo>
                  <a:pt x="207" y="5"/>
                </a:lnTo>
                <a:lnTo>
                  <a:pt x="180" y="0"/>
                </a:lnTo>
                <a:lnTo>
                  <a:pt x="180" y="0"/>
                </a:lnTo>
                <a:lnTo>
                  <a:pt x="175" y="0"/>
                </a:lnTo>
                <a:lnTo>
                  <a:pt x="171" y="1"/>
                </a:lnTo>
                <a:lnTo>
                  <a:pt x="163" y="3"/>
                </a:lnTo>
                <a:lnTo>
                  <a:pt x="159" y="7"/>
                </a:lnTo>
                <a:lnTo>
                  <a:pt x="158" y="9"/>
                </a:lnTo>
                <a:lnTo>
                  <a:pt x="141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E61F8A44-33F6-48A2-B4F2-3A728C01F5F0}"/>
              </a:ext>
            </a:extLst>
          </p:cNvPr>
          <p:cNvSpPr>
            <a:spLocks/>
          </p:cNvSpPr>
          <p:nvPr/>
        </p:nvSpPr>
        <p:spPr bwMode="auto">
          <a:xfrm>
            <a:off x="4637965" y="751849"/>
            <a:ext cx="680589" cy="1699640"/>
          </a:xfrm>
          <a:custGeom>
            <a:avLst/>
            <a:gdLst>
              <a:gd name="T0" fmla="*/ 254 w 557"/>
              <a:gd name="T1" fmla="*/ 875 h 1391"/>
              <a:gd name="T2" fmla="*/ 250 w 557"/>
              <a:gd name="T3" fmla="*/ 1031 h 1391"/>
              <a:gd name="T4" fmla="*/ 250 w 557"/>
              <a:gd name="T5" fmla="*/ 1059 h 1391"/>
              <a:gd name="T6" fmla="*/ 274 w 557"/>
              <a:gd name="T7" fmla="*/ 1325 h 1391"/>
              <a:gd name="T8" fmla="*/ 272 w 557"/>
              <a:gd name="T9" fmla="*/ 1369 h 1391"/>
              <a:gd name="T10" fmla="*/ 240 w 557"/>
              <a:gd name="T11" fmla="*/ 1391 h 1391"/>
              <a:gd name="T12" fmla="*/ 190 w 557"/>
              <a:gd name="T13" fmla="*/ 1369 h 1391"/>
              <a:gd name="T14" fmla="*/ 160 w 557"/>
              <a:gd name="T15" fmla="*/ 1341 h 1391"/>
              <a:gd name="T16" fmla="*/ 168 w 557"/>
              <a:gd name="T17" fmla="*/ 1263 h 1391"/>
              <a:gd name="T18" fmla="*/ 144 w 557"/>
              <a:gd name="T19" fmla="*/ 1193 h 1391"/>
              <a:gd name="T20" fmla="*/ 142 w 557"/>
              <a:gd name="T21" fmla="*/ 1037 h 1391"/>
              <a:gd name="T22" fmla="*/ 114 w 557"/>
              <a:gd name="T23" fmla="*/ 832 h 1391"/>
              <a:gd name="T24" fmla="*/ 50 w 557"/>
              <a:gd name="T25" fmla="*/ 696 h 1391"/>
              <a:gd name="T26" fmla="*/ 66 w 557"/>
              <a:gd name="T27" fmla="*/ 564 h 1391"/>
              <a:gd name="T28" fmla="*/ 32 w 557"/>
              <a:gd name="T29" fmla="*/ 532 h 1391"/>
              <a:gd name="T30" fmla="*/ 0 w 557"/>
              <a:gd name="T31" fmla="*/ 474 h 1391"/>
              <a:gd name="T32" fmla="*/ 24 w 557"/>
              <a:gd name="T33" fmla="*/ 412 h 1391"/>
              <a:gd name="T34" fmla="*/ 62 w 557"/>
              <a:gd name="T35" fmla="*/ 288 h 1391"/>
              <a:gd name="T36" fmla="*/ 96 w 557"/>
              <a:gd name="T37" fmla="*/ 260 h 1391"/>
              <a:gd name="T38" fmla="*/ 74 w 557"/>
              <a:gd name="T39" fmla="*/ 228 h 1391"/>
              <a:gd name="T40" fmla="*/ 200 w 557"/>
              <a:gd name="T41" fmla="*/ 184 h 1391"/>
              <a:gd name="T42" fmla="*/ 200 w 557"/>
              <a:gd name="T43" fmla="*/ 166 h 1391"/>
              <a:gd name="T44" fmla="*/ 182 w 557"/>
              <a:gd name="T45" fmla="*/ 124 h 1391"/>
              <a:gd name="T46" fmla="*/ 186 w 557"/>
              <a:gd name="T47" fmla="*/ 64 h 1391"/>
              <a:gd name="T48" fmla="*/ 240 w 557"/>
              <a:gd name="T49" fmla="*/ 6 h 1391"/>
              <a:gd name="T50" fmla="*/ 314 w 557"/>
              <a:gd name="T51" fmla="*/ 4 h 1391"/>
              <a:gd name="T52" fmla="*/ 348 w 557"/>
              <a:gd name="T53" fmla="*/ 36 h 1391"/>
              <a:gd name="T54" fmla="*/ 368 w 557"/>
              <a:gd name="T55" fmla="*/ 116 h 1391"/>
              <a:gd name="T56" fmla="*/ 336 w 557"/>
              <a:gd name="T57" fmla="*/ 178 h 1391"/>
              <a:gd name="T58" fmla="*/ 396 w 557"/>
              <a:gd name="T59" fmla="*/ 220 h 1391"/>
              <a:gd name="T60" fmla="*/ 408 w 557"/>
              <a:gd name="T61" fmla="*/ 254 h 1391"/>
              <a:gd name="T62" fmla="*/ 454 w 557"/>
              <a:gd name="T63" fmla="*/ 280 h 1391"/>
              <a:gd name="T64" fmla="*/ 496 w 557"/>
              <a:gd name="T65" fmla="*/ 418 h 1391"/>
              <a:gd name="T66" fmla="*/ 531 w 557"/>
              <a:gd name="T67" fmla="*/ 502 h 1391"/>
              <a:gd name="T68" fmla="*/ 508 w 557"/>
              <a:gd name="T69" fmla="*/ 572 h 1391"/>
              <a:gd name="T70" fmla="*/ 480 w 557"/>
              <a:gd name="T71" fmla="*/ 614 h 1391"/>
              <a:gd name="T72" fmla="*/ 436 w 557"/>
              <a:gd name="T73" fmla="*/ 610 h 1391"/>
              <a:gd name="T74" fmla="*/ 448 w 557"/>
              <a:gd name="T75" fmla="*/ 732 h 1391"/>
              <a:gd name="T76" fmla="*/ 557 w 557"/>
              <a:gd name="T77" fmla="*/ 1381 h 1391"/>
              <a:gd name="T78" fmla="*/ 529 w 557"/>
              <a:gd name="T79" fmla="*/ 1383 h 1391"/>
              <a:gd name="T80" fmla="*/ 436 w 557"/>
              <a:gd name="T81" fmla="*/ 748 h 1391"/>
              <a:gd name="T82" fmla="*/ 426 w 557"/>
              <a:gd name="T83" fmla="*/ 814 h 1391"/>
              <a:gd name="T84" fmla="*/ 398 w 557"/>
              <a:gd name="T85" fmla="*/ 881 h 1391"/>
              <a:gd name="T86" fmla="*/ 404 w 557"/>
              <a:gd name="T87" fmla="*/ 961 h 1391"/>
              <a:gd name="T88" fmla="*/ 410 w 557"/>
              <a:gd name="T89" fmla="*/ 1039 h 1391"/>
              <a:gd name="T90" fmla="*/ 412 w 557"/>
              <a:gd name="T91" fmla="*/ 1179 h 1391"/>
              <a:gd name="T92" fmla="*/ 410 w 557"/>
              <a:gd name="T93" fmla="*/ 1275 h 1391"/>
              <a:gd name="T94" fmla="*/ 390 w 557"/>
              <a:gd name="T95" fmla="*/ 1315 h 1391"/>
              <a:gd name="T96" fmla="*/ 374 w 557"/>
              <a:gd name="T97" fmla="*/ 1331 h 1391"/>
              <a:gd name="T98" fmla="*/ 306 w 557"/>
              <a:gd name="T99" fmla="*/ 1327 h 1391"/>
              <a:gd name="T100" fmla="*/ 304 w 557"/>
              <a:gd name="T101" fmla="*/ 1293 h 1391"/>
              <a:gd name="T102" fmla="*/ 304 w 557"/>
              <a:gd name="T103" fmla="*/ 1267 h 1391"/>
              <a:gd name="T104" fmla="*/ 306 w 557"/>
              <a:gd name="T105" fmla="*/ 1125 h 1391"/>
              <a:gd name="T106" fmla="*/ 290 w 557"/>
              <a:gd name="T107" fmla="*/ 1009 h 1391"/>
              <a:gd name="T108" fmla="*/ 284 w 557"/>
              <a:gd name="T109" fmla="*/ 963 h 1391"/>
              <a:gd name="T110" fmla="*/ 294 w 557"/>
              <a:gd name="T111" fmla="*/ 917 h 1391"/>
              <a:gd name="T112" fmla="*/ 274 w 557"/>
              <a:gd name="T113" fmla="*/ 846 h 1391"/>
              <a:gd name="T114" fmla="*/ 254 w 557"/>
              <a:gd name="T115" fmla="*/ 826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7" h="1391">
                <a:moveTo>
                  <a:pt x="254" y="826"/>
                </a:moveTo>
                <a:lnTo>
                  <a:pt x="254" y="826"/>
                </a:lnTo>
                <a:lnTo>
                  <a:pt x="254" y="838"/>
                </a:lnTo>
                <a:lnTo>
                  <a:pt x="252" y="856"/>
                </a:lnTo>
                <a:lnTo>
                  <a:pt x="252" y="856"/>
                </a:lnTo>
                <a:lnTo>
                  <a:pt x="254" y="875"/>
                </a:lnTo>
                <a:lnTo>
                  <a:pt x="256" y="891"/>
                </a:lnTo>
                <a:lnTo>
                  <a:pt x="256" y="909"/>
                </a:lnTo>
                <a:lnTo>
                  <a:pt x="256" y="909"/>
                </a:lnTo>
                <a:lnTo>
                  <a:pt x="254" y="973"/>
                </a:lnTo>
                <a:lnTo>
                  <a:pt x="254" y="973"/>
                </a:lnTo>
                <a:lnTo>
                  <a:pt x="250" y="1031"/>
                </a:lnTo>
                <a:lnTo>
                  <a:pt x="250" y="1031"/>
                </a:lnTo>
                <a:lnTo>
                  <a:pt x="248" y="1037"/>
                </a:lnTo>
                <a:lnTo>
                  <a:pt x="246" y="1039"/>
                </a:lnTo>
                <a:lnTo>
                  <a:pt x="246" y="1045"/>
                </a:lnTo>
                <a:lnTo>
                  <a:pt x="250" y="1059"/>
                </a:lnTo>
                <a:lnTo>
                  <a:pt x="250" y="1059"/>
                </a:lnTo>
                <a:lnTo>
                  <a:pt x="256" y="1093"/>
                </a:lnTo>
                <a:lnTo>
                  <a:pt x="262" y="1143"/>
                </a:lnTo>
                <a:lnTo>
                  <a:pt x="268" y="1217"/>
                </a:lnTo>
                <a:lnTo>
                  <a:pt x="268" y="1217"/>
                </a:lnTo>
                <a:lnTo>
                  <a:pt x="272" y="1269"/>
                </a:lnTo>
                <a:lnTo>
                  <a:pt x="274" y="1325"/>
                </a:lnTo>
                <a:lnTo>
                  <a:pt x="274" y="1325"/>
                </a:lnTo>
                <a:lnTo>
                  <a:pt x="274" y="1337"/>
                </a:lnTo>
                <a:lnTo>
                  <a:pt x="272" y="1347"/>
                </a:lnTo>
                <a:lnTo>
                  <a:pt x="270" y="1357"/>
                </a:lnTo>
                <a:lnTo>
                  <a:pt x="270" y="1357"/>
                </a:lnTo>
                <a:lnTo>
                  <a:pt x="272" y="1369"/>
                </a:lnTo>
                <a:lnTo>
                  <a:pt x="272" y="1377"/>
                </a:lnTo>
                <a:lnTo>
                  <a:pt x="270" y="1385"/>
                </a:lnTo>
                <a:lnTo>
                  <a:pt x="270" y="1385"/>
                </a:lnTo>
                <a:lnTo>
                  <a:pt x="264" y="1389"/>
                </a:lnTo>
                <a:lnTo>
                  <a:pt x="254" y="1391"/>
                </a:lnTo>
                <a:lnTo>
                  <a:pt x="240" y="1391"/>
                </a:lnTo>
                <a:lnTo>
                  <a:pt x="224" y="1387"/>
                </a:lnTo>
                <a:lnTo>
                  <a:pt x="224" y="1387"/>
                </a:lnTo>
                <a:lnTo>
                  <a:pt x="212" y="1381"/>
                </a:lnTo>
                <a:lnTo>
                  <a:pt x="204" y="1377"/>
                </a:lnTo>
                <a:lnTo>
                  <a:pt x="198" y="1373"/>
                </a:lnTo>
                <a:lnTo>
                  <a:pt x="190" y="1369"/>
                </a:lnTo>
                <a:lnTo>
                  <a:pt x="190" y="1369"/>
                </a:lnTo>
                <a:lnTo>
                  <a:pt x="174" y="1363"/>
                </a:lnTo>
                <a:lnTo>
                  <a:pt x="166" y="1357"/>
                </a:lnTo>
                <a:lnTo>
                  <a:pt x="162" y="1351"/>
                </a:lnTo>
                <a:lnTo>
                  <a:pt x="162" y="1351"/>
                </a:lnTo>
                <a:lnTo>
                  <a:pt x="160" y="1341"/>
                </a:lnTo>
                <a:lnTo>
                  <a:pt x="162" y="1331"/>
                </a:lnTo>
                <a:lnTo>
                  <a:pt x="166" y="1319"/>
                </a:lnTo>
                <a:lnTo>
                  <a:pt x="166" y="1319"/>
                </a:lnTo>
                <a:lnTo>
                  <a:pt x="168" y="1299"/>
                </a:lnTo>
                <a:lnTo>
                  <a:pt x="168" y="1299"/>
                </a:lnTo>
                <a:lnTo>
                  <a:pt x="168" y="1263"/>
                </a:lnTo>
                <a:lnTo>
                  <a:pt x="168" y="1239"/>
                </a:lnTo>
                <a:lnTo>
                  <a:pt x="166" y="1227"/>
                </a:lnTo>
                <a:lnTo>
                  <a:pt x="166" y="1227"/>
                </a:lnTo>
                <a:lnTo>
                  <a:pt x="162" y="1221"/>
                </a:lnTo>
                <a:lnTo>
                  <a:pt x="152" y="1209"/>
                </a:lnTo>
                <a:lnTo>
                  <a:pt x="144" y="1193"/>
                </a:lnTo>
                <a:lnTo>
                  <a:pt x="142" y="1183"/>
                </a:lnTo>
                <a:lnTo>
                  <a:pt x="140" y="1173"/>
                </a:lnTo>
                <a:lnTo>
                  <a:pt x="140" y="1173"/>
                </a:lnTo>
                <a:lnTo>
                  <a:pt x="140" y="1099"/>
                </a:lnTo>
                <a:lnTo>
                  <a:pt x="142" y="1037"/>
                </a:lnTo>
                <a:lnTo>
                  <a:pt x="142" y="1037"/>
                </a:lnTo>
                <a:lnTo>
                  <a:pt x="124" y="859"/>
                </a:lnTo>
                <a:lnTo>
                  <a:pt x="124" y="859"/>
                </a:lnTo>
                <a:lnTo>
                  <a:pt x="120" y="846"/>
                </a:lnTo>
                <a:lnTo>
                  <a:pt x="118" y="836"/>
                </a:lnTo>
                <a:lnTo>
                  <a:pt x="114" y="832"/>
                </a:lnTo>
                <a:lnTo>
                  <a:pt x="114" y="832"/>
                </a:lnTo>
                <a:lnTo>
                  <a:pt x="50" y="822"/>
                </a:lnTo>
                <a:lnTo>
                  <a:pt x="56" y="798"/>
                </a:lnTo>
                <a:lnTo>
                  <a:pt x="44" y="780"/>
                </a:lnTo>
                <a:lnTo>
                  <a:pt x="44" y="780"/>
                </a:lnTo>
                <a:lnTo>
                  <a:pt x="48" y="734"/>
                </a:lnTo>
                <a:lnTo>
                  <a:pt x="50" y="696"/>
                </a:lnTo>
                <a:lnTo>
                  <a:pt x="50" y="666"/>
                </a:lnTo>
                <a:lnTo>
                  <a:pt x="50" y="666"/>
                </a:lnTo>
                <a:lnTo>
                  <a:pt x="52" y="652"/>
                </a:lnTo>
                <a:lnTo>
                  <a:pt x="54" y="634"/>
                </a:lnTo>
                <a:lnTo>
                  <a:pt x="60" y="596"/>
                </a:lnTo>
                <a:lnTo>
                  <a:pt x="66" y="564"/>
                </a:lnTo>
                <a:lnTo>
                  <a:pt x="68" y="550"/>
                </a:lnTo>
                <a:lnTo>
                  <a:pt x="68" y="550"/>
                </a:lnTo>
                <a:lnTo>
                  <a:pt x="64" y="550"/>
                </a:lnTo>
                <a:lnTo>
                  <a:pt x="54" y="546"/>
                </a:lnTo>
                <a:lnTo>
                  <a:pt x="40" y="538"/>
                </a:lnTo>
                <a:lnTo>
                  <a:pt x="32" y="532"/>
                </a:lnTo>
                <a:lnTo>
                  <a:pt x="26" y="524"/>
                </a:lnTo>
                <a:lnTo>
                  <a:pt x="26" y="524"/>
                </a:lnTo>
                <a:lnTo>
                  <a:pt x="14" y="508"/>
                </a:lnTo>
                <a:lnTo>
                  <a:pt x="6" y="494"/>
                </a:lnTo>
                <a:lnTo>
                  <a:pt x="2" y="484"/>
                </a:lnTo>
                <a:lnTo>
                  <a:pt x="0" y="474"/>
                </a:lnTo>
                <a:lnTo>
                  <a:pt x="0" y="474"/>
                </a:lnTo>
                <a:lnTo>
                  <a:pt x="2" y="462"/>
                </a:lnTo>
                <a:lnTo>
                  <a:pt x="8" y="444"/>
                </a:lnTo>
                <a:lnTo>
                  <a:pt x="18" y="422"/>
                </a:lnTo>
                <a:lnTo>
                  <a:pt x="18" y="422"/>
                </a:lnTo>
                <a:lnTo>
                  <a:pt x="24" y="412"/>
                </a:lnTo>
                <a:lnTo>
                  <a:pt x="30" y="406"/>
                </a:lnTo>
                <a:lnTo>
                  <a:pt x="32" y="396"/>
                </a:lnTo>
                <a:lnTo>
                  <a:pt x="32" y="396"/>
                </a:lnTo>
                <a:lnTo>
                  <a:pt x="48" y="338"/>
                </a:lnTo>
                <a:lnTo>
                  <a:pt x="58" y="300"/>
                </a:lnTo>
                <a:lnTo>
                  <a:pt x="62" y="288"/>
                </a:lnTo>
                <a:lnTo>
                  <a:pt x="66" y="282"/>
                </a:lnTo>
                <a:lnTo>
                  <a:pt x="66" y="282"/>
                </a:lnTo>
                <a:lnTo>
                  <a:pt x="86" y="272"/>
                </a:lnTo>
                <a:lnTo>
                  <a:pt x="96" y="266"/>
                </a:lnTo>
                <a:lnTo>
                  <a:pt x="98" y="262"/>
                </a:lnTo>
                <a:lnTo>
                  <a:pt x="96" y="260"/>
                </a:lnTo>
                <a:lnTo>
                  <a:pt x="96" y="260"/>
                </a:lnTo>
                <a:lnTo>
                  <a:pt x="82" y="246"/>
                </a:lnTo>
                <a:lnTo>
                  <a:pt x="78" y="242"/>
                </a:lnTo>
                <a:lnTo>
                  <a:pt x="74" y="238"/>
                </a:lnTo>
                <a:lnTo>
                  <a:pt x="74" y="232"/>
                </a:lnTo>
                <a:lnTo>
                  <a:pt x="74" y="228"/>
                </a:lnTo>
                <a:lnTo>
                  <a:pt x="74" y="228"/>
                </a:lnTo>
                <a:lnTo>
                  <a:pt x="80" y="218"/>
                </a:lnTo>
                <a:lnTo>
                  <a:pt x="88" y="208"/>
                </a:lnTo>
                <a:lnTo>
                  <a:pt x="96" y="200"/>
                </a:lnTo>
                <a:lnTo>
                  <a:pt x="188" y="180"/>
                </a:lnTo>
                <a:lnTo>
                  <a:pt x="200" y="184"/>
                </a:lnTo>
                <a:lnTo>
                  <a:pt x="216" y="188"/>
                </a:lnTo>
                <a:lnTo>
                  <a:pt x="212" y="178"/>
                </a:lnTo>
                <a:lnTo>
                  <a:pt x="212" y="178"/>
                </a:lnTo>
                <a:lnTo>
                  <a:pt x="210" y="176"/>
                </a:lnTo>
                <a:lnTo>
                  <a:pt x="206" y="174"/>
                </a:lnTo>
                <a:lnTo>
                  <a:pt x="200" y="166"/>
                </a:lnTo>
                <a:lnTo>
                  <a:pt x="188" y="150"/>
                </a:lnTo>
                <a:lnTo>
                  <a:pt x="188" y="150"/>
                </a:lnTo>
                <a:lnTo>
                  <a:pt x="184" y="142"/>
                </a:lnTo>
                <a:lnTo>
                  <a:pt x="180" y="134"/>
                </a:lnTo>
                <a:lnTo>
                  <a:pt x="180" y="128"/>
                </a:lnTo>
                <a:lnTo>
                  <a:pt x="182" y="124"/>
                </a:lnTo>
                <a:lnTo>
                  <a:pt x="184" y="120"/>
                </a:lnTo>
                <a:lnTo>
                  <a:pt x="186" y="120"/>
                </a:lnTo>
                <a:lnTo>
                  <a:pt x="186" y="120"/>
                </a:lnTo>
                <a:lnTo>
                  <a:pt x="184" y="100"/>
                </a:lnTo>
                <a:lnTo>
                  <a:pt x="184" y="80"/>
                </a:lnTo>
                <a:lnTo>
                  <a:pt x="186" y="64"/>
                </a:lnTo>
                <a:lnTo>
                  <a:pt x="186" y="64"/>
                </a:lnTo>
                <a:lnTo>
                  <a:pt x="188" y="56"/>
                </a:lnTo>
                <a:lnTo>
                  <a:pt x="194" y="48"/>
                </a:lnTo>
                <a:lnTo>
                  <a:pt x="210" y="30"/>
                </a:lnTo>
                <a:lnTo>
                  <a:pt x="226" y="16"/>
                </a:lnTo>
                <a:lnTo>
                  <a:pt x="240" y="6"/>
                </a:lnTo>
                <a:lnTo>
                  <a:pt x="240" y="6"/>
                </a:lnTo>
                <a:lnTo>
                  <a:pt x="246" y="4"/>
                </a:lnTo>
                <a:lnTo>
                  <a:pt x="254" y="2"/>
                </a:lnTo>
                <a:lnTo>
                  <a:pt x="276" y="0"/>
                </a:lnTo>
                <a:lnTo>
                  <a:pt x="300" y="2"/>
                </a:lnTo>
                <a:lnTo>
                  <a:pt x="314" y="4"/>
                </a:lnTo>
                <a:lnTo>
                  <a:pt x="314" y="4"/>
                </a:lnTo>
                <a:lnTo>
                  <a:pt x="324" y="10"/>
                </a:lnTo>
                <a:lnTo>
                  <a:pt x="334" y="20"/>
                </a:lnTo>
                <a:lnTo>
                  <a:pt x="344" y="30"/>
                </a:lnTo>
                <a:lnTo>
                  <a:pt x="348" y="36"/>
                </a:lnTo>
                <a:lnTo>
                  <a:pt x="348" y="36"/>
                </a:lnTo>
                <a:lnTo>
                  <a:pt x="358" y="62"/>
                </a:lnTo>
                <a:lnTo>
                  <a:pt x="364" y="90"/>
                </a:lnTo>
                <a:lnTo>
                  <a:pt x="364" y="90"/>
                </a:lnTo>
                <a:lnTo>
                  <a:pt x="368" y="104"/>
                </a:lnTo>
                <a:lnTo>
                  <a:pt x="370" y="110"/>
                </a:lnTo>
                <a:lnTo>
                  <a:pt x="368" y="116"/>
                </a:lnTo>
                <a:lnTo>
                  <a:pt x="368" y="116"/>
                </a:lnTo>
                <a:lnTo>
                  <a:pt x="364" y="126"/>
                </a:lnTo>
                <a:lnTo>
                  <a:pt x="356" y="140"/>
                </a:lnTo>
                <a:lnTo>
                  <a:pt x="346" y="158"/>
                </a:lnTo>
                <a:lnTo>
                  <a:pt x="336" y="178"/>
                </a:lnTo>
                <a:lnTo>
                  <a:pt x="336" y="178"/>
                </a:lnTo>
                <a:lnTo>
                  <a:pt x="332" y="184"/>
                </a:lnTo>
                <a:lnTo>
                  <a:pt x="332" y="192"/>
                </a:lnTo>
                <a:lnTo>
                  <a:pt x="376" y="216"/>
                </a:lnTo>
                <a:lnTo>
                  <a:pt x="376" y="216"/>
                </a:lnTo>
                <a:lnTo>
                  <a:pt x="388" y="218"/>
                </a:lnTo>
                <a:lnTo>
                  <a:pt x="396" y="220"/>
                </a:lnTo>
                <a:lnTo>
                  <a:pt x="400" y="222"/>
                </a:lnTo>
                <a:lnTo>
                  <a:pt x="402" y="226"/>
                </a:lnTo>
                <a:lnTo>
                  <a:pt x="402" y="226"/>
                </a:lnTo>
                <a:lnTo>
                  <a:pt x="404" y="234"/>
                </a:lnTo>
                <a:lnTo>
                  <a:pt x="406" y="244"/>
                </a:lnTo>
                <a:lnTo>
                  <a:pt x="408" y="254"/>
                </a:lnTo>
                <a:lnTo>
                  <a:pt x="408" y="254"/>
                </a:lnTo>
                <a:lnTo>
                  <a:pt x="414" y="256"/>
                </a:lnTo>
                <a:lnTo>
                  <a:pt x="428" y="262"/>
                </a:lnTo>
                <a:lnTo>
                  <a:pt x="438" y="268"/>
                </a:lnTo>
                <a:lnTo>
                  <a:pt x="446" y="272"/>
                </a:lnTo>
                <a:lnTo>
                  <a:pt x="454" y="280"/>
                </a:lnTo>
                <a:lnTo>
                  <a:pt x="458" y="288"/>
                </a:lnTo>
                <a:lnTo>
                  <a:pt x="458" y="288"/>
                </a:lnTo>
                <a:lnTo>
                  <a:pt x="468" y="316"/>
                </a:lnTo>
                <a:lnTo>
                  <a:pt x="480" y="358"/>
                </a:lnTo>
                <a:lnTo>
                  <a:pt x="490" y="396"/>
                </a:lnTo>
                <a:lnTo>
                  <a:pt x="496" y="418"/>
                </a:lnTo>
                <a:lnTo>
                  <a:pt x="496" y="418"/>
                </a:lnTo>
                <a:lnTo>
                  <a:pt x="514" y="454"/>
                </a:lnTo>
                <a:lnTo>
                  <a:pt x="524" y="476"/>
                </a:lnTo>
                <a:lnTo>
                  <a:pt x="531" y="494"/>
                </a:lnTo>
                <a:lnTo>
                  <a:pt x="531" y="494"/>
                </a:lnTo>
                <a:lnTo>
                  <a:pt x="531" y="502"/>
                </a:lnTo>
                <a:lnTo>
                  <a:pt x="531" y="512"/>
                </a:lnTo>
                <a:lnTo>
                  <a:pt x="526" y="534"/>
                </a:lnTo>
                <a:lnTo>
                  <a:pt x="516" y="556"/>
                </a:lnTo>
                <a:lnTo>
                  <a:pt x="512" y="566"/>
                </a:lnTo>
                <a:lnTo>
                  <a:pt x="508" y="572"/>
                </a:lnTo>
                <a:lnTo>
                  <a:pt x="508" y="572"/>
                </a:lnTo>
                <a:lnTo>
                  <a:pt x="504" y="576"/>
                </a:lnTo>
                <a:lnTo>
                  <a:pt x="500" y="582"/>
                </a:lnTo>
                <a:lnTo>
                  <a:pt x="494" y="596"/>
                </a:lnTo>
                <a:lnTo>
                  <a:pt x="490" y="604"/>
                </a:lnTo>
                <a:lnTo>
                  <a:pt x="486" y="608"/>
                </a:lnTo>
                <a:lnTo>
                  <a:pt x="480" y="614"/>
                </a:lnTo>
                <a:lnTo>
                  <a:pt x="474" y="616"/>
                </a:lnTo>
                <a:lnTo>
                  <a:pt x="474" y="616"/>
                </a:lnTo>
                <a:lnTo>
                  <a:pt x="458" y="616"/>
                </a:lnTo>
                <a:lnTo>
                  <a:pt x="446" y="614"/>
                </a:lnTo>
                <a:lnTo>
                  <a:pt x="436" y="610"/>
                </a:lnTo>
                <a:lnTo>
                  <a:pt x="436" y="610"/>
                </a:lnTo>
                <a:lnTo>
                  <a:pt x="440" y="640"/>
                </a:lnTo>
                <a:lnTo>
                  <a:pt x="444" y="660"/>
                </a:lnTo>
                <a:lnTo>
                  <a:pt x="444" y="674"/>
                </a:lnTo>
                <a:lnTo>
                  <a:pt x="444" y="674"/>
                </a:lnTo>
                <a:lnTo>
                  <a:pt x="446" y="706"/>
                </a:lnTo>
                <a:lnTo>
                  <a:pt x="448" y="732"/>
                </a:lnTo>
                <a:lnTo>
                  <a:pt x="543" y="1345"/>
                </a:lnTo>
                <a:lnTo>
                  <a:pt x="543" y="1345"/>
                </a:lnTo>
                <a:lnTo>
                  <a:pt x="551" y="1359"/>
                </a:lnTo>
                <a:lnTo>
                  <a:pt x="555" y="1371"/>
                </a:lnTo>
                <a:lnTo>
                  <a:pt x="557" y="1377"/>
                </a:lnTo>
                <a:lnTo>
                  <a:pt x="557" y="1381"/>
                </a:lnTo>
                <a:lnTo>
                  <a:pt x="557" y="1381"/>
                </a:lnTo>
                <a:lnTo>
                  <a:pt x="555" y="1383"/>
                </a:lnTo>
                <a:lnTo>
                  <a:pt x="551" y="1385"/>
                </a:lnTo>
                <a:lnTo>
                  <a:pt x="541" y="1387"/>
                </a:lnTo>
                <a:lnTo>
                  <a:pt x="531" y="1385"/>
                </a:lnTo>
                <a:lnTo>
                  <a:pt x="529" y="1383"/>
                </a:lnTo>
                <a:lnTo>
                  <a:pt x="527" y="1381"/>
                </a:lnTo>
                <a:lnTo>
                  <a:pt x="527" y="1381"/>
                </a:lnTo>
                <a:lnTo>
                  <a:pt x="527" y="1361"/>
                </a:lnTo>
                <a:lnTo>
                  <a:pt x="526" y="1347"/>
                </a:lnTo>
                <a:lnTo>
                  <a:pt x="436" y="748"/>
                </a:lnTo>
                <a:lnTo>
                  <a:pt x="436" y="748"/>
                </a:lnTo>
                <a:lnTo>
                  <a:pt x="436" y="776"/>
                </a:lnTo>
                <a:lnTo>
                  <a:pt x="436" y="798"/>
                </a:lnTo>
                <a:lnTo>
                  <a:pt x="434" y="804"/>
                </a:lnTo>
                <a:lnTo>
                  <a:pt x="432" y="810"/>
                </a:lnTo>
                <a:lnTo>
                  <a:pt x="432" y="810"/>
                </a:lnTo>
                <a:lnTo>
                  <a:pt x="426" y="814"/>
                </a:lnTo>
                <a:lnTo>
                  <a:pt x="416" y="818"/>
                </a:lnTo>
                <a:lnTo>
                  <a:pt x="402" y="824"/>
                </a:lnTo>
                <a:lnTo>
                  <a:pt x="402" y="824"/>
                </a:lnTo>
                <a:lnTo>
                  <a:pt x="396" y="869"/>
                </a:lnTo>
                <a:lnTo>
                  <a:pt x="396" y="869"/>
                </a:lnTo>
                <a:lnTo>
                  <a:pt x="398" y="881"/>
                </a:lnTo>
                <a:lnTo>
                  <a:pt x="406" y="899"/>
                </a:lnTo>
                <a:lnTo>
                  <a:pt x="412" y="915"/>
                </a:lnTo>
                <a:lnTo>
                  <a:pt x="414" y="927"/>
                </a:lnTo>
                <a:lnTo>
                  <a:pt x="414" y="927"/>
                </a:lnTo>
                <a:lnTo>
                  <a:pt x="412" y="943"/>
                </a:lnTo>
                <a:lnTo>
                  <a:pt x="404" y="961"/>
                </a:lnTo>
                <a:lnTo>
                  <a:pt x="404" y="961"/>
                </a:lnTo>
                <a:lnTo>
                  <a:pt x="404" y="967"/>
                </a:lnTo>
                <a:lnTo>
                  <a:pt x="404" y="977"/>
                </a:lnTo>
                <a:lnTo>
                  <a:pt x="406" y="999"/>
                </a:lnTo>
                <a:lnTo>
                  <a:pt x="410" y="1023"/>
                </a:lnTo>
                <a:lnTo>
                  <a:pt x="410" y="1039"/>
                </a:lnTo>
                <a:lnTo>
                  <a:pt x="410" y="1039"/>
                </a:lnTo>
                <a:lnTo>
                  <a:pt x="410" y="1075"/>
                </a:lnTo>
                <a:lnTo>
                  <a:pt x="410" y="1121"/>
                </a:lnTo>
                <a:lnTo>
                  <a:pt x="410" y="1121"/>
                </a:lnTo>
                <a:lnTo>
                  <a:pt x="412" y="1151"/>
                </a:lnTo>
                <a:lnTo>
                  <a:pt x="412" y="1179"/>
                </a:lnTo>
                <a:lnTo>
                  <a:pt x="412" y="1179"/>
                </a:lnTo>
                <a:lnTo>
                  <a:pt x="414" y="1235"/>
                </a:lnTo>
                <a:lnTo>
                  <a:pt x="412" y="1263"/>
                </a:lnTo>
                <a:lnTo>
                  <a:pt x="412" y="1273"/>
                </a:lnTo>
                <a:lnTo>
                  <a:pt x="410" y="1275"/>
                </a:lnTo>
                <a:lnTo>
                  <a:pt x="410" y="1275"/>
                </a:lnTo>
                <a:lnTo>
                  <a:pt x="396" y="1281"/>
                </a:lnTo>
                <a:lnTo>
                  <a:pt x="396" y="1281"/>
                </a:lnTo>
                <a:lnTo>
                  <a:pt x="396" y="1295"/>
                </a:lnTo>
                <a:lnTo>
                  <a:pt x="394" y="1305"/>
                </a:lnTo>
                <a:lnTo>
                  <a:pt x="392" y="1311"/>
                </a:lnTo>
                <a:lnTo>
                  <a:pt x="390" y="1315"/>
                </a:lnTo>
                <a:lnTo>
                  <a:pt x="390" y="1315"/>
                </a:lnTo>
                <a:lnTo>
                  <a:pt x="382" y="1323"/>
                </a:lnTo>
                <a:lnTo>
                  <a:pt x="382" y="1323"/>
                </a:lnTo>
                <a:lnTo>
                  <a:pt x="380" y="1325"/>
                </a:lnTo>
                <a:lnTo>
                  <a:pt x="374" y="1331"/>
                </a:lnTo>
                <a:lnTo>
                  <a:pt x="374" y="1331"/>
                </a:lnTo>
                <a:lnTo>
                  <a:pt x="364" y="1335"/>
                </a:lnTo>
                <a:lnTo>
                  <a:pt x="348" y="1335"/>
                </a:lnTo>
                <a:lnTo>
                  <a:pt x="320" y="1333"/>
                </a:lnTo>
                <a:lnTo>
                  <a:pt x="320" y="1333"/>
                </a:lnTo>
                <a:lnTo>
                  <a:pt x="312" y="1331"/>
                </a:lnTo>
                <a:lnTo>
                  <a:pt x="306" y="1327"/>
                </a:lnTo>
                <a:lnTo>
                  <a:pt x="302" y="1323"/>
                </a:lnTo>
                <a:lnTo>
                  <a:pt x="300" y="1317"/>
                </a:lnTo>
                <a:lnTo>
                  <a:pt x="300" y="1317"/>
                </a:lnTo>
                <a:lnTo>
                  <a:pt x="302" y="1303"/>
                </a:lnTo>
                <a:lnTo>
                  <a:pt x="304" y="1293"/>
                </a:lnTo>
                <a:lnTo>
                  <a:pt x="304" y="1293"/>
                </a:lnTo>
                <a:lnTo>
                  <a:pt x="310" y="1279"/>
                </a:lnTo>
                <a:lnTo>
                  <a:pt x="310" y="1279"/>
                </a:lnTo>
                <a:lnTo>
                  <a:pt x="306" y="1275"/>
                </a:lnTo>
                <a:lnTo>
                  <a:pt x="304" y="1271"/>
                </a:lnTo>
                <a:lnTo>
                  <a:pt x="304" y="1267"/>
                </a:lnTo>
                <a:lnTo>
                  <a:pt x="304" y="1267"/>
                </a:lnTo>
                <a:lnTo>
                  <a:pt x="304" y="1179"/>
                </a:lnTo>
                <a:lnTo>
                  <a:pt x="304" y="1179"/>
                </a:lnTo>
                <a:lnTo>
                  <a:pt x="306" y="1149"/>
                </a:lnTo>
                <a:lnTo>
                  <a:pt x="306" y="1135"/>
                </a:lnTo>
                <a:lnTo>
                  <a:pt x="306" y="1125"/>
                </a:lnTo>
                <a:lnTo>
                  <a:pt x="306" y="1125"/>
                </a:lnTo>
                <a:lnTo>
                  <a:pt x="294" y="1079"/>
                </a:lnTo>
                <a:lnTo>
                  <a:pt x="288" y="1053"/>
                </a:lnTo>
                <a:lnTo>
                  <a:pt x="286" y="1037"/>
                </a:lnTo>
                <a:lnTo>
                  <a:pt x="286" y="1037"/>
                </a:lnTo>
                <a:lnTo>
                  <a:pt x="286" y="1025"/>
                </a:lnTo>
                <a:lnTo>
                  <a:pt x="290" y="1009"/>
                </a:lnTo>
                <a:lnTo>
                  <a:pt x="294" y="989"/>
                </a:lnTo>
                <a:lnTo>
                  <a:pt x="294" y="989"/>
                </a:lnTo>
                <a:lnTo>
                  <a:pt x="292" y="983"/>
                </a:lnTo>
                <a:lnTo>
                  <a:pt x="288" y="979"/>
                </a:lnTo>
                <a:lnTo>
                  <a:pt x="286" y="971"/>
                </a:lnTo>
                <a:lnTo>
                  <a:pt x="284" y="963"/>
                </a:lnTo>
                <a:lnTo>
                  <a:pt x="284" y="963"/>
                </a:lnTo>
                <a:lnTo>
                  <a:pt x="286" y="951"/>
                </a:lnTo>
                <a:lnTo>
                  <a:pt x="288" y="939"/>
                </a:lnTo>
                <a:lnTo>
                  <a:pt x="292" y="927"/>
                </a:lnTo>
                <a:lnTo>
                  <a:pt x="294" y="917"/>
                </a:lnTo>
                <a:lnTo>
                  <a:pt x="294" y="917"/>
                </a:lnTo>
                <a:lnTo>
                  <a:pt x="292" y="907"/>
                </a:lnTo>
                <a:lnTo>
                  <a:pt x="288" y="893"/>
                </a:lnTo>
                <a:lnTo>
                  <a:pt x="280" y="867"/>
                </a:lnTo>
                <a:lnTo>
                  <a:pt x="280" y="867"/>
                </a:lnTo>
                <a:lnTo>
                  <a:pt x="276" y="858"/>
                </a:lnTo>
                <a:lnTo>
                  <a:pt x="274" y="846"/>
                </a:lnTo>
                <a:lnTo>
                  <a:pt x="270" y="832"/>
                </a:lnTo>
                <a:lnTo>
                  <a:pt x="266" y="826"/>
                </a:lnTo>
                <a:lnTo>
                  <a:pt x="266" y="826"/>
                </a:lnTo>
                <a:lnTo>
                  <a:pt x="262" y="822"/>
                </a:lnTo>
                <a:lnTo>
                  <a:pt x="258" y="824"/>
                </a:lnTo>
                <a:lnTo>
                  <a:pt x="254" y="826"/>
                </a:lnTo>
                <a:lnTo>
                  <a:pt x="254" y="826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6E260F5-F408-4547-9D59-9649A6857104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818710"/>
            <a:ext cx="645507" cy="1612554"/>
          </a:xfrm>
          <a:custGeom>
            <a:avLst/>
            <a:gdLst>
              <a:gd name="T0" fmla="*/ 192 w 532"/>
              <a:gd name="T1" fmla="*/ 1289 h 1329"/>
              <a:gd name="T2" fmla="*/ 212 w 532"/>
              <a:gd name="T3" fmla="*/ 1289 h 1329"/>
              <a:gd name="T4" fmla="*/ 208 w 532"/>
              <a:gd name="T5" fmla="*/ 1327 h 1329"/>
              <a:gd name="T6" fmla="*/ 266 w 532"/>
              <a:gd name="T7" fmla="*/ 1321 h 1329"/>
              <a:gd name="T8" fmla="*/ 292 w 532"/>
              <a:gd name="T9" fmla="*/ 1301 h 1329"/>
              <a:gd name="T10" fmla="*/ 288 w 532"/>
              <a:gd name="T11" fmla="*/ 1255 h 1329"/>
              <a:gd name="T12" fmla="*/ 316 w 532"/>
              <a:gd name="T13" fmla="*/ 1221 h 1329"/>
              <a:gd name="T14" fmla="*/ 320 w 532"/>
              <a:gd name="T15" fmla="*/ 1175 h 1329"/>
              <a:gd name="T16" fmla="*/ 360 w 532"/>
              <a:gd name="T17" fmla="*/ 1037 h 1329"/>
              <a:gd name="T18" fmla="*/ 400 w 532"/>
              <a:gd name="T19" fmla="*/ 768 h 1329"/>
              <a:gd name="T20" fmla="*/ 506 w 532"/>
              <a:gd name="T21" fmla="*/ 1175 h 1329"/>
              <a:gd name="T22" fmla="*/ 506 w 532"/>
              <a:gd name="T23" fmla="*/ 1223 h 1329"/>
              <a:gd name="T24" fmla="*/ 532 w 532"/>
              <a:gd name="T25" fmla="*/ 1221 h 1329"/>
              <a:gd name="T26" fmla="*/ 450 w 532"/>
              <a:gd name="T27" fmla="*/ 634 h 1329"/>
              <a:gd name="T28" fmla="*/ 474 w 532"/>
              <a:gd name="T29" fmla="*/ 614 h 1329"/>
              <a:gd name="T30" fmla="*/ 478 w 532"/>
              <a:gd name="T31" fmla="*/ 590 h 1329"/>
              <a:gd name="T32" fmla="*/ 470 w 532"/>
              <a:gd name="T33" fmla="*/ 436 h 1329"/>
              <a:gd name="T34" fmla="*/ 406 w 532"/>
              <a:gd name="T35" fmla="*/ 300 h 1329"/>
              <a:gd name="T36" fmla="*/ 370 w 532"/>
              <a:gd name="T37" fmla="*/ 242 h 1329"/>
              <a:gd name="T38" fmla="*/ 272 w 532"/>
              <a:gd name="T39" fmla="*/ 188 h 1329"/>
              <a:gd name="T40" fmla="*/ 312 w 532"/>
              <a:gd name="T41" fmla="*/ 176 h 1329"/>
              <a:gd name="T42" fmla="*/ 324 w 532"/>
              <a:gd name="T43" fmla="*/ 144 h 1329"/>
              <a:gd name="T44" fmla="*/ 294 w 532"/>
              <a:gd name="T45" fmla="*/ 36 h 1329"/>
              <a:gd name="T46" fmla="*/ 256 w 532"/>
              <a:gd name="T47" fmla="*/ 6 h 1329"/>
              <a:gd name="T48" fmla="*/ 200 w 532"/>
              <a:gd name="T49" fmla="*/ 4 h 1329"/>
              <a:gd name="T50" fmla="*/ 154 w 532"/>
              <a:gd name="T51" fmla="*/ 24 h 1329"/>
              <a:gd name="T52" fmla="*/ 144 w 532"/>
              <a:gd name="T53" fmla="*/ 80 h 1329"/>
              <a:gd name="T54" fmla="*/ 128 w 532"/>
              <a:gd name="T55" fmla="*/ 126 h 1329"/>
              <a:gd name="T56" fmla="*/ 166 w 532"/>
              <a:gd name="T57" fmla="*/ 178 h 1329"/>
              <a:gd name="T58" fmla="*/ 166 w 532"/>
              <a:gd name="T59" fmla="*/ 208 h 1329"/>
              <a:gd name="T60" fmla="*/ 122 w 532"/>
              <a:gd name="T61" fmla="*/ 230 h 1329"/>
              <a:gd name="T62" fmla="*/ 82 w 532"/>
              <a:gd name="T63" fmla="*/ 254 h 1329"/>
              <a:gd name="T64" fmla="*/ 66 w 532"/>
              <a:gd name="T65" fmla="*/ 276 h 1329"/>
              <a:gd name="T66" fmla="*/ 58 w 532"/>
              <a:gd name="T67" fmla="*/ 384 h 1329"/>
              <a:gd name="T68" fmla="*/ 52 w 532"/>
              <a:gd name="T69" fmla="*/ 480 h 1329"/>
              <a:gd name="T70" fmla="*/ 50 w 532"/>
              <a:gd name="T71" fmla="*/ 562 h 1329"/>
              <a:gd name="T72" fmla="*/ 8 w 532"/>
              <a:gd name="T73" fmla="*/ 642 h 1329"/>
              <a:gd name="T74" fmla="*/ 8 w 532"/>
              <a:gd name="T75" fmla="*/ 724 h 1329"/>
              <a:gd name="T76" fmla="*/ 58 w 532"/>
              <a:gd name="T77" fmla="*/ 768 h 1329"/>
              <a:gd name="T78" fmla="*/ 106 w 532"/>
              <a:gd name="T79" fmla="*/ 748 h 1329"/>
              <a:gd name="T80" fmla="*/ 116 w 532"/>
              <a:gd name="T81" fmla="*/ 742 h 1329"/>
              <a:gd name="T82" fmla="*/ 136 w 532"/>
              <a:gd name="T83" fmla="*/ 1019 h 1329"/>
              <a:gd name="T84" fmla="*/ 170 w 532"/>
              <a:gd name="T85" fmla="*/ 1227 h 1329"/>
              <a:gd name="T86" fmla="*/ 386 w 532"/>
              <a:gd name="T87" fmla="*/ 408 h 1329"/>
              <a:gd name="T88" fmla="*/ 412 w 532"/>
              <a:gd name="T89" fmla="*/ 460 h 1329"/>
              <a:gd name="T90" fmla="*/ 416 w 532"/>
              <a:gd name="T91" fmla="*/ 508 h 1329"/>
              <a:gd name="T92" fmla="*/ 420 w 532"/>
              <a:gd name="T93" fmla="*/ 540 h 1329"/>
              <a:gd name="T94" fmla="*/ 392 w 532"/>
              <a:gd name="T95" fmla="*/ 574 h 1329"/>
              <a:gd name="T96" fmla="*/ 376 w 532"/>
              <a:gd name="T97" fmla="*/ 468 h 1329"/>
              <a:gd name="T98" fmla="*/ 368 w 532"/>
              <a:gd name="T99" fmla="*/ 398 h 1329"/>
              <a:gd name="T100" fmla="*/ 272 w 532"/>
              <a:gd name="T101" fmla="*/ 788 h 1329"/>
              <a:gd name="T102" fmla="*/ 280 w 532"/>
              <a:gd name="T103" fmla="*/ 857 h 1329"/>
              <a:gd name="T104" fmla="*/ 276 w 532"/>
              <a:gd name="T105" fmla="*/ 919 h 1329"/>
              <a:gd name="T106" fmla="*/ 274 w 532"/>
              <a:gd name="T107" fmla="*/ 1019 h 1329"/>
              <a:gd name="T108" fmla="*/ 264 w 532"/>
              <a:gd name="T109" fmla="*/ 1059 h 1329"/>
              <a:gd name="T110" fmla="*/ 258 w 532"/>
              <a:gd name="T111" fmla="*/ 945 h 1329"/>
              <a:gd name="T112" fmla="*/ 272 w 532"/>
              <a:gd name="T113" fmla="*/ 79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2" h="1329">
                <a:moveTo>
                  <a:pt x="192" y="1289"/>
                </a:moveTo>
                <a:lnTo>
                  <a:pt x="192" y="1289"/>
                </a:lnTo>
                <a:lnTo>
                  <a:pt x="194" y="1291"/>
                </a:lnTo>
                <a:lnTo>
                  <a:pt x="194" y="1289"/>
                </a:lnTo>
                <a:lnTo>
                  <a:pt x="192" y="1289"/>
                </a:lnTo>
                <a:close/>
                <a:moveTo>
                  <a:pt x="178" y="1249"/>
                </a:moveTo>
                <a:lnTo>
                  <a:pt x="178" y="1249"/>
                </a:lnTo>
                <a:lnTo>
                  <a:pt x="194" y="1289"/>
                </a:lnTo>
                <a:lnTo>
                  <a:pt x="212" y="1289"/>
                </a:lnTo>
                <a:lnTo>
                  <a:pt x="212" y="1289"/>
                </a:lnTo>
                <a:lnTo>
                  <a:pt x="208" y="1301"/>
                </a:lnTo>
                <a:lnTo>
                  <a:pt x="204" y="1311"/>
                </a:lnTo>
                <a:lnTo>
                  <a:pt x="206" y="1323"/>
                </a:lnTo>
                <a:lnTo>
                  <a:pt x="206" y="1323"/>
                </a:lnTo>
                <a:lnTo>
                  <a:pt x="208" y="1327"/>
                </a:lnTo>
                <a:lnTo>
                  <a:pt x="216" y="1329"/>
                </a:lnTo>
                <a:lnTo>
                  <a:pt x="224" y="1329"/>
                </a:lnTo>
                <a:lnTo>
                  <a:pt x="236" y="1329"/>
                </a:lnTo>
                <a:lnTo>
                  <a:pt x="258" y="1325"/>
                </a:lnTo>
                <a:lnTo>
                  <a:pt x="266" y="1321"/>
                </a:lnTo>
                <a:lnTo>
                  <a:pt x="272" y="1319"/>
                </a:lnTo>
                <a:lnTo>
                  <a:pt x="272" y="1319"/>
                </a:lnTo>
                <a:lnTo>
                  <a:pt x="286" y="1309"/>
                </a:lnTo>
                <a:lnTo>
                  <a:pt x="290" y="1305"/>
                </a:lnTo>
                <a:lnTo>
                  <a:pt x="292" y="1301"/>
                </a:lnTo>
                <a:lnTo>
                  <a:pt x="292" y="1301"/>
                </a:lnTo>
                <a:lnTo>
                  <a:pt x="288" y="1293"/>
                </a:lnTo>
                <a:lnTo>
                  <a:pt x="280" y="1283"/>
                </a:lnTo>
                <a:lnTo>
                  <a:pt x="270" y="1271"/>
                </a:lnTo>
                <a:lnTo>
                  <a:pt x="288" y="1255"/>
                </a:lnTo>
                <a:lnTo>
                  <a:pt x="286" y="1227"/>
                </a:lnTo>
                <a:lnTo>
                  <a:pt x="286" y="1227"/>
                </a:lnTo>
                <a:lnTo>
                  <a:pt x="298" y="1225"/>
                </a:lnTo>
                <a:lnTo>
                  <a:pt x="316" y="1221"/>
                </a:lnTo>
                <a:lnTo>
                  <a:pt x="316" y="1221"/>
                </a:lnTo>
                <a:lnTo>
                  <a:pt x="318" y="1217"/>
                </a:lnTo>
                <a:lnTo>
                  <a:pt x="318" y="1211"/>
                </a:lnTo>
                <a:lnTo>
                  <a:pt x="320" y="1197"/>
                </a:lnTo>
                <a:lnTo>
                  <a:pt x="320" y="1175"/>
                </a:lnTo>
                <a:lnTo>
                  <a:pt x="320" y="1175"/>
                </a:lnTo>
                <a:lnTo>
                  <a:pt x="326" y="1165"/>
                </a:lnTo>
                <a:lnTo>
                  <a:pt x="336" y="1143"/>
                </a:lnTo>
                <a:lnTo>
                  <a:pt x="336" y="1143"/>
                </a:lnTo>
                <a:lnTo>
                  <a:pt x="346" y="1107"/>
                </a:lnTo>
                <a:lnTo>
                  <a:pt x="360" y="1037"/>
                </a:lnTo>
                <a:lnTo>
                  <a:pt x="384" y="921"/>
                </a:lnTo>
                <a:lnTo>
                  <a:pt x="384" y="921"/>
                </a:lnTo>
                <a:lnTo>
                  <a:pt x="388" y="887"/>
                </a:lnTo>
                <a:lnTo>
                  <a:pt x="394" y="837"/>
                </a:lnTo>
                <a:lnTo>
                  <a:pt x="400" y="768"/>
                </a:lnTo>
                <a:lnTo>
                  <a:pt x="400" y="768"/>
                </a:lnTo>
                <a:lnTo>
                  <a:pt x="414" y="608"/>
                </a:lnTo>
                <a:lnTo>
                  <a:pt x="414" y="608"/>
                </a:lnTo>
                <a:lnTo>
                  <a:pt x="430" y="624"/>
                </a:lnTo>
                <a:lnTo>
                  <a:pt x="506" y="1175"/>
                </a:lnTo>
                <a:lnTo>
                  <a:pt x="506" y="1175"/>
                </a:lnTo>
                <a:lnTo>
                  <a:pt x="504" y="1197"/>
                </a:lnTo>
                <a:lnTo>
                  <a:pt x="504" y="1213"/>
                </a:lnTo>
                <a:lnTo>
                  <a:pt x="506" y="1223"/>
                </a:lnTo>
                <a:lnTo>
                  <a:pt x="506" y="1223"/>
                </a:lnTo>
                <a:lnTo>
                  <a:pt x="506" y="1225"/>
                </a:lnTo>
                <a:lnTo>
                  <a:pt x="510" y="1225"/>
                </a:lnTo>
                <a:lnTo>
                  <a:pt x="518" y="1225"/>
                </a:lnTo>
                <a:lnTo>
                  <a:pt x="526" y="1223"/>
                </a:lnTo>
                <a:lnTo>
                  <a:pt x="532" y="1221"/>
                </a:lnTo>
                <a:lnTo>
                  <a:pt x="532" y="1221"/>
                </a:lnTo>
                <a:lnTo>
                  <a:pt x="530" y="1211"/>
                </a:lnTo>
                <a:lnTo>
                  <a:pt x="526" y="1195"/>
                </a:lnTo>
                <a:lnTo>
                  <a:pt x="518" y="1173"/>
                </a:lnTo>
                <a:lnTo>
                  <a:pt x="450" y="634"/>
                </a:lnTo>
                <a:lnTo>
                  <a:pt x="450" y="634"/>
                </a:lnTo>
                <a:lnTo>
                  <a:pt x="458" y="628"/>
                </a:lnTo>
                <a:lnTo>
                  <a:pt x="466" y="622"/>
                </a:lnTo>
                <a:lnTo>
                  <a:pt x="474" y="614"/>
                </a:lnTo>
                <a:lnTo>
                  <a:pt x="474" y="614"/>
                </a:lnTo>
                <a:lnTo>
                  <a:pt x="478" y="604"/>
                </a:lnTo>
                <a:lnTo>
                  <a:pt x="480" y="598"/>
                </a:lnTo>
                <a:lnTo>
                  <a:pt x="480" y="594"/>
                </a:lnTo>
                <a:lnTo>
                  <a:pt x="478" y="590"/>
                </a:lnTo>
                <a:lnTo>
                  <a:pt x="478" y="590"/>
                </a:lnTo>
                <a:lnTo>
                  <a:pt x="472" y="578"/>
                </a:lnTo>
                <a:lnTo>
                  <a:pt x="472" y="578"/>
                </a:lnTo>
                <a:lnTo>
                  <a:pt x="472" y="508"/>
                </a:lnTo>
                <a:lnTo>
                  <a:pt x="470" y="456"/>
                </a:lnTo>
                <a:lnTo>
                  <a:pt x="470" y="436"/>
                </a:lnTo>
                <a:lnTo>
                  <a:pt x="468" y="426"/>
                </a:lnTo>
                <a:lnTo>
                  <a:pt x="468" y="426"/>
                </a:lnTo>
                <a:lnTo>
                  <a:pt x="458" y="400"/>
                </a:lnTo>
                <a:lnTo>
                  <a:pt x="438" y="362"/>
                </a:lnTo>
                <a:lnTo>
                  <a:pt x="406" y="300"/>
                </a:lnTo>
                <a:lnTo>
                  <a:pt x="406" y="300"/>
                </a:lnTo>
                <a:lnTo>
                  <a:pt x="390" y="272"/>
                </a:lnTo>
                <a:lnTo>
                  <a:pt x="376" y="250"/>
                </a:lnTo>
                <a:lnTo>
                  <a:pt x="376" y="250"/>
                </a:lnTo>
                <a:lnTo>
                  <a:pt x="370" y="242"/>
                </a:lnTo>
                <a:lnTo>
                  <a:pt x="360" y="236"/>
                </a:lnTo>
                <a:lnTo>
                  <a:pt x="348" y="228"/>
                </a:lnTo>
                <a:lnTo>
                  <a:pt x="278" y="210"/>
                </a:lnTo>
                <a:lnTo>
                  <a:pt x="270" y="206"/>
                </a:lnTo>
                <a:lnTo>
                  <a:pt x="272" y="188"/>
                </a:lnTo>
                <a:lnTo>
                  <a:pt x="272" y="188"/>
                </a:lnTo>
                <a:lnTo>
                  <a:pt x="280" y="188"/>
                </a:lnTo>
                <a:lnTo>
                  <a:pt x="296" y="182"/>
                </a:lnTo>
                <a:lnTo>
                  <a:pt x="304" y="180"/>
                </a:lnTo>
                <a:lnTo>
                  <a:pt x="312" y="176"/>
                </a:lnTo>
                <a:lnTo>
                  <a:pt x="318" y="170"/>
                </a:lnTo>
                <a:lnTo>
                  <a:pt x="322" y="162"/>
                </a:lnTo>
                <a:lnTo>
                  <a:pt x="322" y="162"/>
                </a:lnTo>
                <a:lnTo>
                  <a:pt x="324" y="154"/>
                </a:lnTo>
                <a:lnTo>
                  <a:pt x="324" y="144"/>
                </a:lnTo>
                <a:lnTo>
                  <a:pt x="320" y="120"/>
                </a:lnTo>
                <a:lnTo>
                  <a:pt x="310" y="92"/>
                </a:lnTo>
                <a:lnTo>
                  <a:pt x="310" y="92"/>
                </a:lnTo>
                <a:lnTo>
                  <a:pt x="302" y="60"/>
                </a:lnTo>
                <a:lnTo>
                  <a:pt x="294" y="36"/>
                </a:lnTo>
                <a:lnTo>
                  <a:pt x="290" y="26"/>
                </a:lnTo>
                <a:lnTo>
                  <a:pt x="286" y="20"/>
                </a:lnTo>
                <a:lnTo>
                  <a:pt x="286" y="20"/>
                </a:lnTo>
                <a:lnTo>
                  <a:pt x="274" y="12"/>
                </a:lnTo>
                <a:lnTo>
                  <a:pt x="256" y="6"/>
                </a:lnTo>
                <a:lnTo>
                  <a:pt x="238" y="0"/>
                </a:lnTo>
                <a:lnTo>
                  <a:pt x="228" y="0"/>
                </a:lnTo>
                <a:lnTo>
                  <a:pt x="218" y="0"/>
                </a:lnTo>
                <a:lnTo>
                  <a:pt x="218" y="0"/>
                </a:lnTo>
                <a:lnTo>
                  <a:pt x="200" y="4"/>
                </a:lnTo>
                <a:lnTo>
                  <a:pt x="180" y="10"/>
                </a:lnTo>
                <a:lnTo>
                  <a:pt x="164" y="16"/>
                </a:lnTo>
                <a:lnTo>
                  <a:pt x="158" y="20"/>
                </a:lnTo>
                <a:lnTo>
                  <a:pt x="154" y="24"/>
                </a:lnTo>
                <a:lnTo>
                  <a:pt x="154" y="24"/>
                </a:lnTo>
                <a:lnTo>
                  <a:pt x="152" y="36"/>
                </a:lnTo>
                <a:lnTo>
                  <a:pt x="152" y="54"/>
                </a:lnTo>
                <a:lnTo>
                  <a:pt x="150" y="76"/>
                </a:lnTo>
                <a:lnTo>
                  <a:pt x="150" y="76"/>
                </a:lnTo>
                <a:lnTo>
                  <a:pt x="144" y="80"/>
                </a:lnTo>
                <a:lnTo>
                  <a:pt x="134" y="92"/>
                </a:lnTo>
                <a:lnTo>
                  <a:pt x="130" y="98"/>
                </a:lnTo>
                <a:lnTo>
                  <a:pt x="126" y="108"/>
                </a:lnTo>
                <a:lnTo>
                  <a:pt x="126" y="116"/>
                </a:lnTo>
                <a:lnTo>
                  <a:pt x="128" y="126"/>
                </a:lnTo>
                <a:lnTo>
                  <a:pt x="128" y="126"/>
                </a:lnTo>
                <a:lnTo>
                  <a:pt x="136" y="144"/>
                </a:lnTo>
                <a:lnTo>
                  <a:pt x="148" y="158"/>
                </a:lnTo>
                <a:lnTo>
                  <a:pt x="158" y="170"/>
                </a:lnTo>
                <a:lnTo>
                  <a:pt x="166" y="178"/>
                </a:lnTo>
                <a:lnTo>
                  <a:pt x="166" y="178"/>
                </a:lnTo>
                <a:lnTo>
                  <a:pt x="178" y="188"/>
                </a:lnTo>
                <a:lnTo>
                  <a:pt x="178" y="188"/>
                </a:lnTo>
                <a:lnTo>
                  <a:pt x="174" y="198"/>
                </a:lnTo>
                <a:lnTo>
                  <a:pt x="166" y="208"/>
                </a:lnTo>
                <a:lnTo>
                  <a:pt x="166" y="208"/>
                </a:lnTo>
                <a:lnTo>
                  <a:pt x="146" y="218"/>
                </a:lnTo>
                <a:lnTo>
                  <a:pt x="132" y="224"/>
                </a:lnTo>
                <a:lnTo>
                  <a:pt x="122" y="230"/>
                </a:lnTo>
                <a:lnTo>
                  <a:pt x="122" y="230"/>
                </a:lnTo>
                <a:lnTo>
                  <a:pt x="114" y="234"/>
                </a:lnTo>
                <a:lnTo>
                  <a:pt x="108" y="238"/>
                </a:lnTo>
                <a:lnTo>
                  <a:pt x="108" y="238"/>
                </a:lnTo>
                <a:lnTo>
                  <a:pt x="94" y="246"/>
                </a:lnTo>
                <a:lnTo>
                  <a:pt x="82" y="254"/>
                </a:lnTo>
                <a:lnTo>
                  <a:pt x="76" y="260"/>
                </a:lnTo>
                <a:lnTo>
                  <a:pt x="76" y="260"/>
                </a:lnTo>
                <a:lnTo>
                  <a:pt x="70" y="270"/>
                </a:lnTo>
                <a:lnTo>
                  <a:pt x="66" y="276"/>
                </a:lnTo>
                <a:lnTo>
                  <a:pt x="66" y="276"/>
                </a:lnTo>
                <a:lnTo>
                  <a:pt x="66" y="282"/>
                </a:lnTo>
                <a:lnTo>
                  <a:pt x="64" y="292"/>
                </a:lnTo>
                <a:lnTo>
                  <a:pt x="64" y="292"/>
                </a:lnTo>
                <a:lnTo>
                  <a:pt x="60" y="324"/>
                </a:lnTo>
                <a:lnTo>
                  <a:pt x="58" y="384"/>
                </a:lnTo>
                <a:lnTo>
                  <a:pt x="56" y="442"/>
                </a:lnTo>
                <a:lnTo>
                  <a:pt x="54" y="464"/>
                </a:lnTo>
                <a:lnTo>
                  <a:pt x="52" y="474"/>
                </a:lnTo>
                <a:lnTo>
                  <a:pt x="52" y="474"/>
                </a:lnTo>
                <a:lnTo>
                  <a:pt x="52" y="480"/>
                </a:lnTo>
                <a:lnTo>
                  <a:pt x="52" y="488"/>
                </a:lnTo>
                <a:lnTo>
                  <a:pt x="58" y="506"/>
                </a:lnTo>
                <a:lnTo>
                  <a:pt x="66" y="532"/>
                </a:lnTo>
                <a:lnTo>
                  <a:pt x="66" y="532"/>
                </a:lnTo>
                <a:lnTo>
                  <a:pt x="50" y="562"/>
                </a:lnTo>
                <a:lnTo>
                  <a:pt x="50" y="562"/>
                </a:lnTo>
                <a:lnTo>
                  <a:pt x="32" y="586"/>
                </a:lnTo>
                <a:lnTo>
                  <a:pt x="20" y="610"/>
                </a:lnTo>
                <a:lnTo>
                  <a:pt x="14" y="626"/>
                </a:lnTo>
                <a:lnTo>
                  <a:pt x="8" y="642"/>
                </a:lnTo>
                <a:lnTo>
                  <a:pt x="8" y="642"/>
                </a:lnTo>
                <a:lnTo>
                  <a:pt x="2" y="670"/>
                </a:lnTo>
                <a:lnTo>
                  <a:pt x="0" y="694"/>
                </a:lnTo>
                <a:lnTo>
                  <a:pt x="4" y="710"/>
                </a:lnTo>
                <a:lnTo>
                  <a:pt x="8" y="724"/>
                </a:lnTo>
                <a:lnTo>
                  <a:pt x="8" y="724"/>
                </a:lnTo>
                <a:lnTo>
                  <a:pt x="18" y="736"/>
                </a:lnTo>
                <a:lnTo>
                  <a:pt x="32" y="750"/>
                </a:lnTo>
                <a:lnTo>
                  <a:pt x="48" y="760"/>
                </a:lnTo>
                <a:lnTo>
                  <a:pt x="58" y="768"/>
                </a:lnTo>
                <a:lnTo>
                  <a:pt x="58" y="768"/>
                </a:lnTo>
                <a:lnTo>
                  <a:pt x="64" y="768"/>
                </a:lnTo>
                <a:lnTo>
                  <a:pt x="72" y="766"/>
                </a:lnTo>
                <a:lnTo>
                  <a:pt x="90" y="758"/>
                </a:lnTo>
                <a:lnTo>
                  <a:pt x="106" y="748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8" y="784"/>
                </a:lnTo>
                <a:lnTo>
                  <a:pt x="122" y="869"/>
                </a:lnTo>
                <a:lnTo>
                  <a:pt x="130" y="961"/>
                </a:lnTo>
                <a:lnTo>
                  <a:pt x="136" y="1019"/>
                </a:lnTo>
                <a:lnTo>
                  <a:pt x="136" y="1019"/>
                </a:lnTo>
                <a:lnTo>
                  <a:pt x="150" y="1131"/>
                </a:lnTo>
                <a:lnTo>
                  <a:pt x="156" y="1165"/>
                </a:lnTo>
                <a:lnTo>
                  <a:pt x="162" y="1197"/>
                </a:lnTo>
                <a:lnTo>
                  <a:pt x="170" y="1227"/>
                </a:lnTo>
                <a:lnTo>
                  <a:pt x="178" y="1249"/>
                </a:lnTo>
                <a:lnTo>
                  <a:pt x="178" y="1249"/>
                </a:lnTo>
                <a:close/>
                <a:moveTo>
                  <a:pt x="368" y="370"/>
                </a:moveTo>
                <a:lnTo>
                  <a:pt x="368" y="370"/>
                </a:lnTo>
                <a:lnTo>
                  <a:pt x="386" y="408"/>
                </a:lnTo>
                <a:lnTo>
                  <a:pt x="386" y="408"/>
                </a:lnTo>
                <a:lnTo>
                  <a:pt x="398" y="428"/>
                </a:lnTo>
                <a:lnTo>
                  <a:pt x="406" y="444"/>
                </a:lnTo>
                <a:lnTo>
                  <a:pt x="412" y="460"/>
                </a:lnTo>
                <a:lnTo>
                  <a:pt x="412" y="460"/>
                </a:lnTo>
                <a:lnTo>
                  <a:pt x="416" y="474"/>
                </a:lnTo>
                <a:lnTo>
                  <a:pt x="418" y="486"/>
                </a:lnTo>
                <a:lnTo>
                  <a:pt x="418" y="496"/>
                </a:lnTo>
                <a:lnTo>
                  <a:pt x="416" y="508"/>
                </a:lnTo>
                <a:lnTo>
                  <a:pt x="416" y="508"/>
                </a:lnTo>
                <a:lnTo>
                  <a:pt x="414" y="518"/>
                </a:lnTo>
                <a:lnTo>
                  <a:pt x="416" y="526"/>
                </a:lnTo>
                <a:lnTo>
                  <a:pt x="420" y="534"/>
                </a:lnTo>
                <a:lnTo>
                  <a:pt x="420" y="540"/>
                </a:lnTo>
                <a:lnTo>
                  <a:pt x="420" y="540"/>
                </a:lnTo>
                <a:lnTo>
                  <a:pt x="416" y="596"/>
                </a:lnTo>
                <a:lnTo>
                  <a:pt x="416" y="596"/>
                </a:lnTo>
                <a:lnTo>
                  <a:pt x="404" y="586"/>
                </a:lnTo>
                <a:lnTo>
                  <a:pt x="392" y="574"/>
                </a:lnTo>
                <a:lnTo>
                  <a:pt x="392" y="574"/>
                </a:lnTo>
                <a:lnTo>
                  <a:pt x="388" y="546"/>
                </a:lnTo>
                <a:lnTo>
                  <a:pt x="382" y="498"/>
                </a:lnTo>
                <a:lnTo>
                  <a:pt x="382" y="498"/>
                </a:lnTo>
                <a:lnTo>
                  <a:pt x="378" y="480"/>
                </a:lnTo>
                <a:lnTo>
                  <a:pt x="376" y="468"/>
                </a:lnTo>
                <a:lnTo>
                  <a:pt x="372" y="456"/>
                </a:lnTo>
                <a:lnTo>
                  <a:pt x="370" y="442"/>
                </a:lnTo>
                <a:lnTo>
                  <a:pt x="370" y="442"/>
                </a:lnTo>
                <a:lnTo>
                  <a:pt x="368" y="420"/>
                </a:lnTo>
                <a:lnTo>
                  <a:pt x="368" y="398"/>
                </a:lnTo>
                <a:lnTo>
                  <a:pt x="368" y="370"/>
                </a:lnTo>
                <a:lnTo>
                  <a:pt x="368" y="370"/>
                </a:lnTo>
                <a:close/>
                <a:moveTo>
                  <a:pt x="272" y="790"/>
                </a:moveTo>
                <a:lnTo>
                  <a:pt x="272" y="790"/>
                </a:lnTo>
                <a:lnTo>
                  <a:pt x="272" y="788"/>
                </a:lnTo>
                <a:lnTo>
                  <a:pt x="272" y="790"/>
                </a:lnTo>
                <a:lnTo>
                  <a:pt x="274" y="796"/>
                </a:lnTo>
                <a:lnTo>
                  <a:pt x="276" y="816"/>
                </a:lnTo>
                <a:lnTo>
                  <a:pt x="280" y="841"/>
                </a:lnTo>
                <a:lnTo>
                  <a:pt x="280" y="857"/>
                </a:lnTo>
                <a:lnTo>
                  <a:pt x="280" y="857"/>
                </a:lnTo>
                <a:lnTo>
                  <a:pt x="280" y="877"/>
                </a:lnTo>
                <a:lnTo>
                  <a:pt x="276" y="905"/>
                </a:lnTo>
                <a:lnTo>
                  <a:pt x="276" y="905"/>
                </a:lnTo>
                <a:lnTo>
                  <a:pt x="276" y="919"/>
                </a:lnTo>
                <a:lnTo>
                  <a:pt x="276" y="931"/>
                </a:lnTo>
                <a:lnTo>
                  <a:pt x="278" y="941"/>
                </a:lnTo>
                <a:lnTo>
                  <a:pt x="278" y="953"/>
                </a:lnTo>
                <a:lnTo>
                  <a:pt x="278" y="953"/>
                </a:lnTo>
                <a:lnTo>
                  <a:pt x="274" y="1019"/>
                </a:lnTo>
                <a:lnTo>
                  <a:pt x="272" y="1055"/>
                </a:lnTo>
                <a:lnTo>
                  <a:pt x="268" y="1073"/>
                </a:lnTo>
                <a:lnTo>
                  <a:pt x="268" y="1073"/>
                </a:lnTo>
                <a:lnTo>
                  <a:pt x="266" y="1069"/>
                </a:lnTo>
                <a:lnTo>
                  <a:pt x="264" y="1059"/>
                </a:lnTo>
                <a:lnTo>
                  <a:pt x="260" y="1027"/>
                </a:lnTo>
                <a:lnTo>
                  <a:pt x="254" y="979"/>
                </a:lnTo>
                <a:lnTo>
                  <a:pt x="254" y="979"/>
                </a:lnTo>
                <a:lnTo>
                  <a:pt x="252" y="967"/>
                </a:lnTo>
                <a:lnTo>
                  <a:pt x="258" y="945"/>
                </a:lnTo>
                <a:lnTo>
                  <a:pt x="258" y="945"/>
                </a:lnTo>
                <a:lnTo>
                  <a:pt x="262" y="911"/>
                </a:lnTo>
                <a:lnTo>
                  <a:pt x="266" y="861"/>
                </a:lnTo>
                <a:lnTo>
                  <a:pt x="272" y="790"/>
                </a:lnTo>
                <a:lnTo>
                  <a:pt x="272" y="79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1063A004-E27C-47C9-9964-3C95EDBE509E}"/>
              </a:ext>
            </a:extLst>
          </p:cNvPr>
          <p:cNvSpPr>
            <a:spLocks/>
          </p:cNvSpPr>
          <p:nvPr/>
        </p:nvSpPr>
        <p:spPr bwMode="auto">
          <a:xfrm>
            <a:off x="8294761" y="755048"/>
            <a:ext cx="716851" cy="1727059"/>
          </a:xfrm>
          <a:custGeom>
            <a:avLst/>
            <a:gdLst>
              <a:gd name="T0" fmla="*/ 79 w 325"/>
              <a:gd name="T1" fmla="*/ 306 h 783"/>
              <a:gd name="T2" fmla="*/ 47 w 325"/>
              <a:gd name="T3" fmla="*/ 333 h 783"/>
              <a:gd name="T4" fmla="*/ 34 w 325"/>
              <a:gd name="T5" fmla="*/ 355 h 783"/>
              <a:gd name="T6" fmla="*/ 23 w 325"/>
              <a:gd name="T7" fmla="*/ 362 h 783"/>
              <a:gd name="T8" fmla="*/ 19 w 325"/>
              <a:gd name="T9" fmla="*/ 374 h 783"/>
              <a:gd name="T10" fmla="*/ 28 w 325"/>
              <a:gd name="T11" fmla="*/ 379 h 783"/>
              <a:gd name="T12" fmla="*/ 41 w 325"/>
              <a:gd name="T13" fmla="*/ 370 h 783"/>
              <a:gd name="T14" fmla="*/ 5 w 325"/>
              <a:gd name="T15" fmla="*/ 765 h 783"/>
              <a:gd name="T16" fmla="*/ 50 w 325"/>
              <a:gd name="T17" fmla="*/ 369 h 783"/>
              <a:gd name="T18" fmla="*/ 72 w 325"/>
              <a:gd name="T19" fmla="*/ 363 h 783"/>
              <a:gd name="T20" fmla="*/ 50 w 325"/>
              <a:gd name="T21" fmla="*/ 483 h 783"/>
              <a:gd name="T22" fmla="*/ 62 w 325"/>
              <a:gd name="T23" fmla="*/ 503 h 783"/>
              <a:gd name="T24" fmla="*/ 97 w 325"/>
              <a:gd name="T25" fmla="*/ 513 h 783"/>
              <a:gd name="T26" fmla="*/ 102 w 325"/>
              <a:gd name="T27" fmla="*/ 543 h 783"/>
              <a:gd name="T28" fmla="*/ 138 w 325"/>
              <a:gd name="T29" fmla="*/ 611 h 783"/>
              <a:gd name="T30" fmla="*/ 150 w 325"/>
              <a:gd name="T31" fmla="*/ 698 h 783"/>
              <a:gd name="T32" fmla="*/ 131 w 325"/>
              <a:gd name="T33" fmla="*/ 722 h 783"/>
              <a:gd name="T34" fmla="*/ 103 w 325"/>
              <a:gd name="T35" fmla="*/ 727 h 783"/>
              <a:gd name="T36" fmla="*/ 105 w 325"/>
              <a:gd name="T37" fmla="*/ 742 h 783"/>
              <a:gd name="T38" fmla="*/ 127 w 325"/>
              <a:gd name="T39" fmla="*/ 750 h 783"/>
              <a:gd name="T40" fmla="*/ 165 w 325"/>
              <a:gd name="T41" fmla="*/ 748 h 783"/>
              <a:gd name="T42" fmla="*/ 193 w 325"/>
              <a:gd name="T43" fmla="*/ 753 h 783"/>
              <a:gd name="T44" fmla="*/ 203 w 325"/>
              <a:gd name="T45" fmla="*/ 781 h 783"/>
              <a:gd name="T46" fmla="*/ 225 w 325"/>
              <a:gd name="T47" fmla="*/ 774 h 783"/>
              <a:gd name="T48" fmla="*/ 249 w 325"/>
              <a:gd name="T49" fmla="*/ 713 h 783"/>
              <a:gd name="T50" fmla="*/ 259 w 325"/>
              <a:gd name="T51" fmla="*/ 672 h 783"/>
              <a:gd name="T52" fmla="*/ 241 w 325"/>
              <a:gd name="T53" fmla="*/ 651 h 783"/>
              <a:gd name="T54" fmla="*/ 213 w 325"/>
              <a:gd name="T55" fmla="*/ 551 h 783"/>
              <a:gd name="T56" fmla="*/ 283 w 325"/>
              <a:gd name="T57" fmla="*/ 430 h 783"/>
              <a:gd name="T58" fmla="*/ 305 w 325"/>
              <a:gd name="T59" fmla="*/ 169 h 783"/>
              <a:gd name="T60" fmla="*/ 308 w 325"/>
              <a:gd name="T61" fmla="*/ 155 h 783"/>
              <a:gd name="T62" fmla="*/ 269 w 325"/>
              <a:gd name="T63" fmla="*/ 115 h 783"/>
              <a:gd name="T64" fmla="*/ 241 w 325"/>
              <a:gd name="T65" fmla="*/ 104 h 783"/>
              <a:gd name="T66" fmla="*/ 215 w 325"/>
              <a:gd name="T67" fmla="*/ 98 h 783"/>
              <a:gd name="T68" fmla="*/ 207 w 325"/>
              <a:gd name="T69" fmla="*/ 76 h 783"/>
              <a:gd name="T70" fmla="*/ 198 w 325"/>
              <a:gd name="T71" fmla="*/ 36 h 783"/>
              <a:gd name="T72" fmla="*/ 183 w 325"/>
              <a:gd name="T73" fmla="*/ 22 h 783"/>
              <a:gd name="T74" fmla="*/ 164 w 325"/>
              <a:gd name="T75" fmla="*/ 4 h 783"/>
              <a:gd name="T76" fmla="*/ 132 w 325"/>
              <a:gd name="T77" fmla="*/ 1 h 783"/>
              <a:gd name="T78" fmla="*/ 104 w 325"/>
              <a:gd name="T79" fmla="*/ 17 h 783"/>
              <a:gd name="T80" fmla="*/ 83 w 325"/>
              <a:gd name="T81" fmla="*/ 40 h 783"/>
              <a:gd name="T82" fmla="*/ 79 w 325"/>
              <a:gd name="T83" fmla="*/ 47 h 783"/>
              <a:gd name="T84" fmla="*/ 83 w 325"/>
              <a:gd name="T85" fmla="*/ 69 h 783"/>
              <a:gd name="T86" fmla="*/ 84 w 325"/>
              <a:gd name="T87" fmla="*/ 79 h 783"/>
              <a:gd name="T88" fmla="*/ 103 w 325"/>
              <a:gd name="T89" fmla="*/ 93 h 783"/>
              <a:gd name="T90" fmla="*/ 107 w 325"/>
              <a:gd name="T91" fmla="*/ 99 h 783"/>
              <a:gd name="T92" fmla="*/ 116 w 325"/>
              <a:gd name="T93" fmla="*/ 112 h 783"/>
              <a:gd name="T94" fmla="*/ 119 w 325"/>
              <a:gd name="T95" fmla="*/ 123 h 783"/>
              <a:gd name="T96" fmla="*/ 113 w 325"/>
              <a:gd name="T97" fmla="*/ 136 h 783"/>
              <a:gd name="T98" fmla="*/ 93 w 325"/>
              <a:gd name="T99" fmla="*/ 174 h 783"/>
              <a:gd name="T100" fmla="*/ 91 w 325"/>
              <a:gd name="T101" fmla="*/ 275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783">
                <a:moveTo>
                  <a:pt x="89" y="285"/>
                </a:moveTo>
                <a:lnTo>
                  <a:pt x="89" y="285"/>
                </a:lnTo>
                <a:lnTo>
                  <a:pt x="85" y="295"/>
                </a:lnTo>
                <a:lnTo>
                  <a:pt x="79" y="306"/>
                </a:lnTo>
                <a:lnTo>
                  <a:pt x="79" y="306"/>
                </a:lnTo>
                <a:lnTo>
                  <a:pt x="76" y="313"/>
                </a:lnTo>
                <a:lnTo>
                  <a:pt x="74" y="316"/>
                </a:lnTo>
                <a:lnTo>
                  <a:pt x="74" y="316"/>
                </a:lnTo>
                <a:lnTo>
                  <a:pt x="58" y="325"/>
                </a:lnTo>
                <a:lnTo>
                  <a:pt x="47" y="333"/>
                </a:lnTo>
                <a:lnTo>
                  <a:pt x="39" y="339"/>
                </a:lnTo>
                <a:lnTo>
                  <a:pt x="39" y="339"/>
                </a:lnTo>
                <a:lnTo>
                  <a:pt x="37" y="343"/>
                </a:lnTo>
                <a:lnTo>
                  <a:pt x="36" y="348"/>
                </a:lnTo>
                <a:lnTo>
                  <a:pt x="34" y="355"/>
                </a:lnTo>
                <a:lnTo>
                  <a:pt x="34" y="355"/>
                </a:lnTo>
                <a:lnTo>
                  <a:pt x="33" y="361"/>
                </a:lnTo>
                <a:lnTo>
                  <a:pt x="33" y="361"/>
                </a:lnTo>
                <a:lnTo>
                  <a:pt x="25" y="361"/>
                </a:lnTo>
                <a:lnTo>
                  <a:pt x="23" y="362"/>
                </a:lnTo>
                <a:lnTo>
                  <a:pt x="20" y="363"/>
                </a:lnTo>
                <a:lnTo>
                  <a:pt x="20" y="363"/>
                </a:lnTo>
                <a:lnTo>
                  <a:pt x="18" y="369"/>
                </a:lnTo>
                <a:lnTo>
                  <a:pt x="18" y="371"/>
                </a:lnTo>
                <a:lnTo>
                  <a:pt x="19" y="374"/>
                </a:lnTo>
                <a:lnTo>
                  <a:pt x="19" y="374"/>
                </a:lnTo>
                <a:lnTo>
                  <a:pt x="23" y="377"/>
                </a:lnTo>
                <a:lnTo>
                  <a:pt x="25" y="379"/>
                </a:lnTo>
                <a:lnTo>
                  <a:pt x="28" y="379"/>
                </a:lnTo>
                <a:lnTo>
                  <a:pt x="28" y="379"/>
                </a:lnTo>
                <a:lnTo>
                  <a:pt x="29" y="377"/>
                </a:lnTo>
                <a:lnTo>
                  <a:pt x="29" y="374"/>
                </a:lnTo>
                <a:lnTo>
                  <a:pt x="29" y="371"/>
                </a:lnTo>
                <a:lnTo>
                  <a:pt x="30" y="370"/>
                </a:lnTo>
                <a:lnTo>
                  <a:pt x="41" y="370"/>
                </a:lnTo>
                <a:lnTo>
                  <a:pt x="0" y="760"/>
                </a:lnTo>
                <a:lnTo>
                  <a:pt x="0" y="760"/>
                </a:lnTo>
                <a:lnTo>
                  <a:pt x="1" y="762"/>
                </a:lnTo>
                <a:lnTo>
                  <a:pt x="2" y="765"/>
                </a:lnTo>
                <a:lnTo>
                  <a:pt x="5" y="765"/>
                </a:lnTo>
                <a:lnTo>
                  <a:pt x="5" y="765"/>
                </a:lnTo>
                <a:lnTo>
                  <a:pt x="8" y="765"/>
                </a:lnTo>
                <a:lnTo>
                  <a:pt x="10" y="762"/>
                </a:lnTo>
                <a:lnTo>
                  <a:pt x="11" y="760"/>
                </a:lnTo>
                <a:lnTo>
                  <a:pt x="50" y="369"/>
                </a:lnTo>
                <a:lnTo>
                  <a:pt x="50" y="369"/>
                </a:lnTo>
                <a:lnTo>
                  <a:pt x="55" y="369"/>
                </a:lnTo>
                <a:lnTo>
                  <a:pt x="55" y="369"/>
                </a:lnTo>
                <a:lnTo>
                  <a:pt x="72" y="363"/>
                </a:lnTo>
                <a:lnTo>
                  <a:pt x="72" y="363"/>
                </a:lnTo>
                <a:lnTo>
                  <a:pt x="67" y="381"/>
                </a:lnTo>
                <a:lnTo>
                  <a:pt x="58" y="422"/>
                </a:lnTo>
                <a:lnTo>
                  <a:pt x="55" y="445"/>
                </a:lnTo>
                <a:lnTo>
                  <a:pt x="51" y="465"/>
                </a:lnTo>
                <a:lnTo>
                  <a:pt x="50" y="483"/>
                </a:lnTo>
                <a:lnTo>
                  <a:pt x="51" y="489"/>
                </a:lnTo>
                <a:lnTo>
                  <a:pt x="52" y="493"/>
                </a:lnTo>
                <a:lnTo>
                  <a:pt x="52" y="493"/>
                </a:lnTo>
                <a:lnTo>
                  <a:pt x="56" y="499"/>
                </a:lnTo>
                <a:lnTo>
                  <a:pt x="62" y="503"/>
                </a:lnTo>
                <a:lnTo>
                  <a:pt x="70" y="507"/>
                </a:lnTo>
                <a:lnTo>
                  <a:pt x="77" y="510"/>
                </a:lnTo>
                <a:lnTo>
                  <a:pt x="90" y="513"/>
                </a:lnTo>
                <a:lnTo>
                  <a:pt x="97" y="513"/>
                </a:lnTo>
                <a:lnTo>
                  <a:pt x="97" y="513"/>
                </a:lnTo>
                <a:lnTo>
                  <a:pt x="95" y="516"/>
                </a:lnTo>
                <a:lnTo>
                  <a:pt x="95" y="524"/>
                </a:lnTo>
                <a:lnTo>
                  <a:pt x="95" y="529"/>
                </a:lnTo>
                <a:lnTo>
                  <a:pt x="98" y="535"/>
                </a:lnTo>
                <a:lnTo>
                  <a:pt x="102" y="543"/>
                </a:lnTo>
                <a:lnTo>
                  <a:pt x="107" y="550"/>
                </a:lnTo>
                <a:lnTo>
                  <a:pt x="107" y="550"/>
                </a:lnTo>
                <a:lnTo>
                  <a:pt x="119" y="569"/>
                </a:lnTo>
                <a:lnTo>
                  <a:pt x="130" y="591"/>
                </a:lnTo>
                <a:lnTo>
                  <a:pt x="138" y="611"/>
                </a:lnTo>
                <a:lnTo>
                  <a:pt x="142" y="629"/>
                </a:lnTo>
                <a:lnTo>
                  <a:pt x="142" y="629"/>
                </a:lnTo>
                <a:lnTo>
                  <a:pt x="145" y="648"/>
                </a:lnTo>
                <a:lnTo>
                  <a:pt x="147" y="671"/>
                </a:lnTo>
                <a:lnTo>
                  <a:pt x="150" y="698"/>
                </a:lnTo>
                <a:lnTo>
                  <a:pt x="150" y="698"/>
                </a:lnTo>
                <a:lnTo>
                  <a:pt x="142" y="709"/>
                </a:lnTo>
                <a:lnTo>
                  <a:pt x="137" y="718"/>
                </a:lnTo>
                <a:lnTo>
                  <a:pt x="133" y="720"/>
                </a:lnTo>
                <a:lnTo>
                  <a:pt x="131" y="722"/>
                </a:lnTo>
                <a:lnTo>
                  <a:pt x="131" y="722"/>
                </a:lnTo>
                <a:lnTo>
                  <a:pt x="123" y="723"/>
                </a:lnTo>
                <a:lnTo>
                  <a:pt x="114" y="723"/>
                </a:lnTo>
                <a:lnTo>
                  <a:pt x="105" y="726"/>
                </a:lnTo>
                <a:lnTo>
                  <a:pt x="103" y="727"/>
                </a:lnTo>
                <a:lnTo>
                  <a:pt x="102" y="729"/>
                </a:lnTo>
                <a:lnTo>
                  <a:pt x="102" y="729"/>
                </a:lnTo>
                <a:lnTo>
                  <a:pt x="102" y="734"/>
                </a:lnTo>
                <a:lnTo>
                  <a:pt x="103" y="739"/>
                </a:lnTo>
                <a:lnTo>
                  <a:pt x="105" y="742"/>
                </a:lnTo>
                <a:lnTo>
                  <a:pt x="108" y="745"/>
                </a:lnTo>
                <a:lnTo>
                  <a:pt x="111" y="747"/>
                </a:lnTo>
                <a:lnTo>
                  <a:pt x="116" y="748"/>
                </a:lnTo>
                <a:lnTo>
                  <a:pt x="116" y="748"/>
                </a:lnTo>
                <a:lnTo>
                  <a:pt x="127" y="750"/>
                </a:lnTo>
                <a:lnTo>
                  <a:pt x="138" y="750"/>
                </a:lnTo>
                <a:lnTo>
                  <a:pt x="154" y="750"/>
                </a:lnTo>
                <a:lnTo>
                  <a:pt x="154" y="750"/>
                </a:lnTo>
                <a:lnTo>
                  <a:pt x="160" y="748"/>
                </a:lnTo>
                <a:lnTo>
                  <a:pt x="165" y="748"/>
                </a:lnTo>
                <a:lnTo>
                  <a:pt x="170" y="750"/>
                </a:lnTo>
                <a:lnTo>
                  <a:pt x="170" y="750"/>
                </a:lnTo>
                <a:lnTo>
                  <a:pt x="184" y="752"/>
                </a:lnTo>
                <a:lnTo>
                  <a:pt x="193" y="753"/>
                </a:lnTo>
                <a:lnTo>
                  <a:pt x="193" y="753"/>
                </a:lnTo>
                <a:lnTo>
                  <a:pt x="193" y="757"/>
                </a:lnTo>
                <a:lnTo>
                  <a:pt x="196" y="767"/>
                </a:lnTo>
                <a:lnTo>
                  <a:pt x="198" y="772"/>
                </a:lnTo>
                <a:lnTo>
                  <a:pt x="199" y="778"/>
                </a:lnTo>
                <a:lnTo>
                  <a:pt x="203" y="781"/>
                </a:lnTo>
                <a:lnTo>
                  <a:pt x="207" y="783"/>
                </a:lnTo>
                <a:lnTo>
                  <a:pt x="207" y="783"/>
                </a:lnTo>
                <a:lnTo>
                  <a:pt x="211" y="783"/>
                </a:lnTo>
                <a:lnTo>
                  <a:pt x="215" y="780"/>
                </a:lnTo>
                <a:lnTo>
                  <a:pt x="225" y="774"/>
                </a:lnTo>
                <a:lnTo>
                  <a:pt x="233" y="766"/>
                </a:lnTo>
                <a:lnTo>
                  <a:pt x="236" y="762"/>
                </a:lnTo>
                <a:lnTo>
                  <a:pt x="238" y="759"/>
                </a:lnTo>
                <a:lnTo>
                  <a:pt x="238" y="759"/>
                </a:lnTo>
                <a:lnTo>
                  <a:pt x="249" y="713"/>
                </a:lnTo>
                <a:lnTo>
                  <a:pt x="249" y="713"/>
                </a:lnTo>
                <a:lnTo>
                  <a:pt x="258" y="682"/>
                </a:lnTo>
                <a:lnTo>
                  <a:pt x="258" y="682"/>
                </a:lnTo>
                <a:lnTo>
                  <a:pt x="259" y="675"/>
                </a:lnTo>
                <a:lnTo>
                  <a:pt x="259" y="672"/>
                </a:lnTo>
                <a:lnTo>
                  <a:pt x="258" y="670"/>
                </a:lnTo>
                <a:lnTo>
                  <a:pt x="258" y="670"/>
                </a:lnTo>
                <a:lnTo>
                  <a:pt x="249" y="658"/>
                </a:lnTo>
                <a:lnTo>
                  <a:pt x="249" y="658"/>
                </a:lnTo>
                <a:lnTo>
                  <a:pt x="241" y="651"/>
                </a:lnTo>
                <a:lnTo>
                  <a:pt x="234" y="645"/>
                </a:lnTo>
                <a:lnTo>
                  <a:pt x="224" y="648"/>
                </a:lnTo>
                <a:lnTo>
                  <a:pt x="210" y="623"/>
                </a:lnTo>
                <a:lnTo>
                  <a:pt x="215" y="574"/>
                </a:lnTo>
                <a:lnTo>
                  <a:pt x="213" y="551"/>
                </a:lnTo>
                <a:lnTo>
                  <a:pt x="225" y="497"/>
                </a:lnTo>
                <a:lnTo>
                  <a:pt x="248" y="484"/>
                </a:lnTo>
                <a:lnTo>
                  <a:pt x="260" y="474"/>
                </a:lnTo>
                <a:lnTo>
                  <a:pt x="277" y="473"/>
                </a:lnTo>
                <a:lnTo>
                  <a:pt x="283" y="430"/>
                </a:lnTo>
                <a:lnTo>
                  <a:pt x="305" y="341"/>
                </a:lnTo>
                <a:lnTo>
                  <a:pt x="325" y="239"/>
                </a:lnTo>
                <a:lnTo>
                  <a:pt x="302" y="170"/>
                </a:lnTo>
                <a:lnTo>
                  <a:pt x="302" y="170"/>
                </a:lnTo>
                <a:lnTo>
                  <a:pt x="305" y="169"/>
                </a:lnTo>
                <a:lnTo>
                  <a:pt x="308" y="167"/>
                </a:lnTo>
                <a:lnTo>
                  <a:pt x="310" y="162"/>
                </a:lnTo>
                <a:lnTo>
                  <a:pt x="309" y="159"/>
                </a:lnTo>
                <a:lnTo>
                  <a:pt x="308" y="155"/>
                </a:lnTo>
                <a:lnTo>
                  <a:pt x="308" y="155"/>
                </a:lnTo>
                <a:lnTo>
                  <a:pt x="301" y="146"/>
                </a:lnTo>
                <a:lnTo>
                  <a:pt x="291" y="135"/>
                </a:lnTo>
                <a:lnTo>
                  <a:pt x="276" y="118"/>
                </a:lnTo>
                <a:lnTo>
                  <a:pt x="276" y="118"/>
                </a:lnTo>
                <a:lnTo>
                  <a:pt x="269" y="115"/>
                </a:lnTo>
                <a:lnTo>
                  <a:pt x="258" y="109"/>
                </a:lnTo>
                <a:lnTo>
                  <a:pt x="248" y="106"/>
                </a:lnTo>
                <a:lnTo>
                  <a:pt x="244" y="104"/>
                </a:lnTo>
                <a:lnTo>
                  <a:pt x="241" y="104"/>
                </a:lnTo>
                <a:lnTo>
                  <a:pt x="241" y="104"/>
                </a:lnTo>
                <a:lnTo>
                  <a:pt x="238" y="106"/>
                </a:lnTo>
                <a:lnTo>
                  <a:pt x="234" y="106"/>
                </a:lnTo>
                <a:lnTo>
                  <a:pt x="227" y="103"/>
                </a:lnTo>
                <a:lnTo>
                  <a:pt x="227" y="103"/>
                </a:lnTo>
                <a:lnTo>
                  <a:pt x="215" y="98"/>
                </a:lnTo>
                <a:lnTo>
                  <a:pt x="215" y="98"/>
                </a:lnTo>
                <a:lnTo>
                  <a:pt x="212" y="97"/>
                </a:lnTo>
                <a:lnTo>
                  <a:pt x="208" y="94"/>
                </a:lnTo>
                <a:lnTo>
                  <a:pt x="208" y="94"/>
                </a:lnTo>
                <a:lnTo>
                  <a:pt x="207" y="76"/>
                </a:lnTo>
                <a:lnTo>
                  <a:pt x="206" y="60"/>
                </a:lnTo>
                <a:lnTo>
                  <a:pt x="203" y="46"/>
                </a:lnTo>
                <a:lnTo>
                  <a:pt x="203" y="46"/>
                </a:lnTo>
                <a:lnTo>
                  <a:pt x="201" y="41"/>
                </a:lnTo>
                <a:lnTo>
                  <a:pt x="198" y="36"/>
                </a:lnTo>
                <a:lnTo>
                  <a:pt x="192" y="31"/>
                </a:lnTo>
                <a:lnTo>
                  <a:pt x="186" y="26"/>
                </a:lnTo>
                <a:lnTo>
                  <a:pt x="184" y="24"/>
                </a:lnTo>
                <a:lnTo>
                  <a:pt x="183" y="22"/>
                </a:lnTo>
                <a:lnTo>
                  <a:pt x="183" y="22"/>
                </a:lnTo>
                <a:lnTo>
                  <a:pt x="179" y="17"/>
                </a:lnTo>
                <a:lnTo>
                  <a:pt x="174" y="12"/>
                </a:lnTo>
                <a:lnTo>
                  <a:pt x="169" y="8"/>
                </a:lnTo>
                <a:lnTo>
                  <a:pt x="164" y="4"/>
                </a:lnTo>
                <a:lnTo>
                  <a:pt x="164" y="4"/>
                </a:lnTo>
                <a:lnTo>
                  <a:pt x="158" y="3"/>
                </a:lnTo>
                <a:lnTo>
                  <a:pt x="149" y="1"/>
                </a:lnTo>
                <a:lnTo>
                  <a:pt x="140" y="0"/>
                </a:lnTo>
                <a:lnTo>
                  <a:pt x="132" y="1"/>
                </a:lnTo>
                <a:lnTo>
                  <a:pt x="132" y="1"/>
                </a:lnTo>
                <a:lnTo>
                  <a:pt x="119" y="5"/>
                </a:lnTo>
                <a:lnTo>
                  <a:pt x="114" y="8"/>
                </a:lnTo>
                <a:lnTo>
                  <a:pt x="111" y="9"/>
                </a:lnTo>
                <a:lnTo>
                  <a:pt x="111" y="9"/>
                </a:lnTo>
                <a:lnTo>
                  <a:pt x="104" y="17"/>
                </a:lnTo>
                <a:lnTo>
                  <a:pt x="98" y="23"/>
                </a:lnTo>
                <a:lnTo>
                  <a:pt x="98" y="23"/>
                </a:lnTo>
                <a:lnTo>
                  <a:pt x="89" y="32"/>
                </a:lnTo>
                <a:lnTo>
                  <a:pt x="84" y="36"/>
                </a:lnTo>
                <a:lnTo>
                  <a:pt x="83" y="40"/>
                </a:lnTo>
                <a:lnTo>
                  <a:pt x="83" y="40"/>
                </a:lnTo>
                <a:lnTo>
                  <a:pt x="83" y="42"/>
                </a:lnTo>
                <a:lnTo>
                  <a:pt x="81" y="45"/>
                </a:lnTo>
                <a:lnTo>
                  <a:pt x="79" y="47"/>
                </a:lnTo>
                <a:lnTo>
                  <a:pt x="79" y="47"/>
                </a:lnTo>
                <a:lnTo>
                  <a:pt x="83" y="54"/>
                </a:lnTo>
                <a:lnTo>
                  <a:pt x="84" y="60"/>
                </a:lnTo>
                <a:lnTo>
                  <a:pt x="84" y="60"/>
                </a:lnTo>
                <a:lnTo>
                  <a:pt x="83" y="64"/>
                </a:lnTo>
                <a:lnTo>
                  <a:pt x="83" y="69"/>
                </a:lnTo>
                <a:lnTo>
                  <a:pt x="83" y="69"/>
                </a:lnTo>
                <a:lnTo>
                  <a:pt x="83" y="74"/>
                </a:lnTo>
                <a:lnTo>
                  <a:pt x="84" y="78"/>
                </a:lnTo>
                <a:lnTo>
                  <a:pt x="84" y="79"/>
                </a:lnTo>
                <a:lnTo>
                  <a:pt x="84" y="79"/>
                </a:lnTo>
                <a:lnTo>
                  <a:pt x="91" y="80"/>
                </a:lnTo>
                <a:lnTo>
                  <a:pt x="91" y="80"/>
                </a:lnTo>
                <a:lnTo>
                  <a:pt x="97" y="87"/>
                </a:lnTo>
                <a:lnTo>
                  <a:pt x="100" y="90"/>
                </a:lnTo>
                <a:lnTo>
                  <a:pt x="103" y="93"/>
                </a:lnTo>
                <a:lnTo>
                  <a:pt x="103" y="93"/>
                </a:lnTo>
                <a:lnTo>
                  <a:pt x="105" y="94"/>
                </a:lnTo>
                <a:lnTo>
                  <a:pt x="105" y="95"/>
                </a:lnTo>
                <a:lnTo>
                  <a:pt x="107" y="99"/>
                </a:lnTo>
                <a:lnTo>
                  <a:pt x="107" y="99"/>
                </a:lnTo>
                <a:lnTo>
                  <a:pt x="107" y="107"/>
                </a:lnTo>
                <a:lnTo>
                  <a:pt x="108" y="111"/>
                </a:lnTo>
                <a:lnTo>
                  <a:pt x="111" y="112"/>
                </a:lnTo>
                <a:lnTo>
                  <a:pt x="116" y="112"/>
                </a:lnTo>
                <a:lnTo>
                  <a:pt x="116" y="112"/>
                </a:lnTo>
                <a:lnTo>
                  <a:pt x="114" y="116"/>
                </a:lnTo>
                <a:lnTo>
                  <a:pt x="114" y="118"/>
                </a:lnTo>
                <a:lnTo>
                  <a:pt x="116" y="121"/>
                </a:lnTo>
                <a:lnTo>
                  <a:pt x="116" y="121"/>
                </a:lnTo>
                <a:lnTo>
                  <a:pt x="119" y="123"/>
                </a:lnTo>
                <a:lnTo>
                  <a:pt x="122" y="123"/>
                </a:lnTo>
                <a:lnTo>
                  <a:pt x="132" y="123"/>
                </a:lnTo>
                <a:lnTo>
                  <a:pt x="132" y="123"/>
                </a:lnTo>
                <a:lnTo>
                  <a:pt x="122" y="131"/>
                </a:lnTo>
                <a:lnTo>
                  <a:pt x="113" y="136"/>
                </a:lnTo>
                <a:lnTo>
                  <a:pt x="107" y="142"/>
                </a:lnTo>
                <a:lnTo>
                  <a:pt x="107" y="142"/>
                </a:lnTo>
                <a:lnTo>
                  <a:pt x="102" y="151"/>
                </a:lnTo>
                <a:lnTo>
                  <a:pt x="97" y="164"/>
                </a:lnTo>
                <a:lnTo>
                  <a:pt x="93" y="174"/>
                </a:lnTo>
                <a:lnTo>
                  <a:pt x="91" y="179"/>
                </a:lnTo>
                <a:lnTo>
                  <a:pt x="91" y="179"/>
                </a:lnTo>
                <a:lnTo>
                  <a:pt x="91" y="259"/>
                </a:lnTo>
                <a:lnTo>
                  <a:pt x="91" y="275"/>
                </a:lnTo>
                <a:lnTo>
                  <a:pt x="91" y="275"/>
                </a:lnTo>
                <a:lnTo>
                  <a:pt x="89" y="285"/>
                </a:lnTo>
                <a:lnTo>
                  <a:pt x="89" y="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A4A8B09A-9A5D-4FCC-91EB-C8C944D1EE92}"/>
              </a:ext>
            </a:extLst>
          </p:cNvPr>
          <p:cNvSpPr>
            <a:spLocks/>
          </p:cNvSpPr>
          <p:nvPr/>
        </p:nvSpPr>
        <p:spPr bwMode="auto">
          <a:xfrm>
            <a:off x="6476906" y="838457"/>
            <a:ext cx="659503" cy="1636625"/>
          </a:xfrm>
          <a:custGeom>
            <a:avLst/>
            <a:gdLst>
              <a:gd name="T0" fmla="*/ 144 w 299"/>
              <a:gd name="T1" fmla="*/ 3 h 742"/>
              <a:gd name="T2" fmla="*/ 121 w 299"/>
              <a:gd name="T3" fmla="*/ 18 h 742"/>
              <a:gd name="T4" fmla="*/ 109 w 299"/>
              <a:gd name="T5" fmla="*/ 45 h 742"/>
              <a:gd name="T6" fmla="*/ 101 w 299"/>
              <a:gd name="T7" fmla="*/ 62 h 742"/>
              <a:gd name="T8" fmla="*/ 104 w 299"/>
              <a:gd name="T9" fmla="*/ 84 h 742"/>
              <a:gd name="T10" fmla="*/ 115 w 299"/>
              <a:gd name="T11" fmla="*/ 103 h 742"/>
              <a:gd name="T12" fmla="*/ 101 w 299"/>
              <a:gd name="T13" fmla="*/ 119 h 742"/>
              <a:gd name="T14" fmla="*/ 65 w 299"/>
              <a:gd name="T15" fmla="*/ 140 h 742"/>
              <a:gd name="T16" fmla="*/ 43 w 299"/>
              <a:gd name="T17" fmla="*/ 178 h 742"/>
              <a:gd name="T18" fmla="*/ 8 w 299"/>
              <a:gd name="T19" fmla="*/ 244 h 742"/>
              <a:gd name="T20" fmla="*/ 22 w 299"/>
              <a:gd name="T21" fmla="*/ 394 h 742"/>
              <a:gd name="T22" fmla="*/ 17 w 299"/>
              <a:gd name="T23" fmla="*/ 460 h 742"/>
              <a:gd name="T24" fmla="*/ 0 w 299"/>
              <a:gd name="T25" fmla="*/ 484 h 742"/>
              <a:gd name="T26" fmla="*/ 41 w 299"/>
              <a:gd name="T27" fmla="*/ 497 h 742"/>
              <a:gd name="T28" fmla="*/ 64 w 299"/>
              <a:gd name="T29" fmla="*/ 492 h 742"/>
              <a:gd name="T30" fmla="*/ 70 w 299"/>
              <a:gd name="T31" fmla="*/ 516 h 742"/>
              <a:gd name="T32" fmla="*/ 69 w 299"/>
              <a:gd name="T33" fmla="*/ 546 h 742"/>
              <a:gd name="T34" fmla="*/ 76 w 299"/>
              <a:gd name="T35" fmla="*/ 624 h 742"/>
              <a:gd name="T36" fmla="*/ 76 w 299"/>
              <a:gd name="T37" fmla="*/ 667 h 742"/>
              <a:gd name="T38" fmla="*/ 85 w 299"/>
              <a:gd name="T39" fmla="*/ 722 h 742"/>
              <a:gd name="T40" fmla="*/ 85 w 299"/>
              <a:gd name="T41" fmla="*/ 739 h 742"/>
              <a:gd name="T42" fmla="*/ 125 w 299"/>
              <a:gd name="T43" fmla="*/ 741 h 742"/>
              <a:gd name="T44" fmla="*/ 132 w 299"/>
              <a:gd name="T45" fmla="*/ 732 h 742"/>
              <a:gd name="T46" fmla="*/ 137 w 299"/>
              <a:gd name="T47" fmla="*/ 715 h 742"/>
              <a:gd name="T48" fmla="*/ 141 w 299"/>
              <a:gd name="T49" fmla="*/ 673 h 742"/>
              <a:gd name="T50" fmla="*/ 134 w 299"/>
              <a:gd name="T51" fmla="*/ 555 h 742"/>
              <a:gd name="T52" fmla="*/ 135 w 299"/>
              <a:gd name="T53" fmla="*/ 469 h 742"/>
              <a:gd name="T54" fmla="*/ 141 w 299"/>
              <a:gd name="T55" fmla="*/ 513 h 742"/>
              <a:gd name="T56" fmla="*/ 149 w 299"/>
              <a:gd name="T57" fmla="*/ 556 h 742"/>
              <a:gd name="T58" fmla="*/ 154 w 299"/>
              <a:gd name="T59" fmla="*/ 626 h 742"/>
              <a:gd name="T60" fmla="*/ 156 w 299"/>
              <a:gd name="T61" fmla="*/ 692 h 742"/>
              <a:gd name="T62" fmla="*/ 158 w 299"/>
              <a:gd name="T63" fmla="*/ 724 h 742"/>
              <a:gd name="T64" fmla="*/ 198 w 299"/>
              <a:gd name="T65" fmla="*/ 724 h 742"/>
              <a:gd name="T66" fmla="*/ 197 w 299"/>
              <a:gd name="T67" fmla="*/ 700 h 742"/>
              <a:gd name="T68" fmla="*/ 206 w 299"/>
              <a:gd name="T69" fmla="*/ 696 h 742"/>
              <a:gd name="T70" fmla="*/ 210 w 299"/>
              <a:gd name="T71" fmla="*/ 655 h 742"/>
              <a:gd name="T72" fmla="*/ 209 w 299"/>
              <a:gd name="T73" fmla="*/ 550 h 742"/>
              <a:gd name="T74" fmla="*/ 211 w 299"/>
              <a:gd name="T75" fmla="*/ 459 h 742"/>
              <a:gd name="T76" fmla="*/ 215 w 299"/>
              <a:gd name="T77" fmla="*/ 448 h 742"/>
              <a:gd name="T78" fmla="*/ 244 w 299"/>
              <a:gd name="T79" fmla="*/ 440 h 742"/>
              <a:gd name="T80" fmla="*/ 268 w 299"/>
              <a:gd name="T81" fmla="*/ 699 h 742"/>
              <a:gd name="T82" fmla="*/ 277 w 299"/>
              <a:gd name="T83" fmla="*/ 701 h 742"/>
              <a:gd name="T84" fmla="*/ 277 w 299"/>
              <a:gd name="T85" fmla="*/ 729 h 742"/>
              <a:gd name="T86" fmla="*/ 289 w 299"/>
              <a:gd name="T87" fmla="*/ 729 h 742"/>
              <a:gd name="T88" fmla="*/ 299 w 299"/>
              <a:gd name="T89" fmla="*/ 701 h 742"/>
              <a:gd name="T90" fmla="*/ 285 w 299"/>
              <a:gd name="T91" fmla="*/ 691 h 742"/>
              <a:gd name="T92" fmla="*/ 267 w 299"/>
              <a:gd name="T93" fmla="*/ 370 h 742"/>
              <a:gd name="T94" fmla="*/ 276 w 299"/>
              <a:gd name="T95" fmla="*/ 368 h 742"/>
              <a:gd name="T96" fmla="*/ 281 w 299"/>
              <a:gd name="T97" fmla="*/ 344 h 742"/>
              <a:gd name="T98" fmla="*/ 290 w 299"/>
              <a:gd name="T99" fmla="*/ 300 h 742"/>
              <a:gd name="T100" fmla="*/ 294 w 299"/>
              <a:gd name="T101" fmla="*/ 230 h 742"/>
              <a:gd name="T102" fmla="*/ 266 w 299"/>
              <a:gd name="T103" fmla="*/ 137 h 742"/>
              <a:gd name="T104" fmla="*/ 245 w 299"/>
              <a:gd name="T105" fmla="*/ 113 h 742"/>
              <a:gd name="T106" fmla="*/ 207 w 299"/>
              <a:gd name="T107" fmla="*/ 102 h 742"/>
              <a:gd name="T108" fmla="*/ 207 w 299"/>
              <a:gd name="T109" fmla="*/ 92 h 742"/>
              <a:gd name="T110" fmla="*/ 216 w 299"/>
              <a:gd name="T111" fmla="*/ 64 h 742"/>
              <a:gd name="T112" fmla="*/ 215 w 299"/>
              <a:gd name="T113" fmla="*/ 34 h 742"/>
              <a:gd name="T114" fmla="*/ 204 w 299"/>
              <a:gd name="T115" fmla="*/ 17 h 742"/>
              <a:gd name="T116" fmla="*/ 195 w 299"/>
              <a:gd name="T117" fmla="*/ 6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9" h="742">
                <a:moveTo>
                  <a:pt x="163" y="3"/>
                </a:moveTo>
                <a:lnTo>
                  <a:pt x="163" y="3"/>
                </a:lnTo>
                <a:lnTo>
                  <a:pt x="156" y="1"/>
                </a:lnTo>
                <a:lnTo>
                  <a:pt x="150" y="0"/>
                </a:lnTo>
                <a:lnTo>
                  <a:pt x="144" y="3"/>
                </a:lnTo>
                <a:lnTo>
                  <a:pt x="144" y="3"/>
                </a:lnTo>
                <a:lnTo>
                  <a:pt x="134" y="9"/>
                </a:lnTo>
                <a:lnTo>
                  <a:pt x="129" y="13"/>
                </a:lnTo>
                <a:lnTo>
                  <a:pt x="129" y="13"/>
                </a:lnTo>
                <a:lnTo>
                  <a:pt x="121" y="18"/>
                </a:lnTo>
                <a:lnTo>
                  <a:pt x="115" y="22"/>
                </a:lnTo>
                <a:lnTo>
                  <a:pt x="112" y="25"/>
                </a:lnTo>
                <a:lnTo>
                  <a:pt x="112" y="25"/>
                </a:lnTo>
                <a:lnTo>
                  <a:pt x="111" y="36"/>
                </a:lnTo>
                <a:lnTo>
                  <a:pt x="109" y="45"/>
                </a:lnTo>
                <a:lnTo>
                  <a:pt x="109" y="45"/>
                </a:lnTo>
                <a:lnTo>
                  <a:pt x="104" y="53"/>
                </a:lnTo>
                <a:lnTo>
                  <a:pt x="101" y="58"/>
                </a:lnTo>
                <a:lnTo>
                  <a:pt x="101" y="62"/>
                </a:lnTo>
                <a:lnTo>
                  <a:pt x="101" y="62"/>
                </a:lnTo>
                <a:lnTo>
                  <a:pt x="104" y="71"/>
                </a:lnTo>
                <a:lnTo>
                  <a:pt x="104" y="71"/>
                </a:lnTo>
                <a:lnTo>
                  <a:pt x="104" y="80"/>
                </a:lnTo>
                <a:lnTo>
                  <a:pt x="104" y="80"/>
                </a:lnTo>
                <a:lnTo>
                  <a:pt x="104" y="84"/>
                </a:lnTo>
                <a:lnTo>
                  <a:pt x="106" y="89"/>
                </a:lnTo>
                <a:lnTo>
                  <a:pt x="106" y="89"/>
                </a:lnTo>
                <a:lnTo>
                  <a:pt x="112" y="100"/>
                </a:lnTo>
                <a:lnTo>
                  <a:pt x="112" y="100"/>
                </a:lnTo>
                <a:lnTo>
                  <a:pt x="115" y="103"/>
                </a:lnTo>
                <a:lnTo>
                  <a:pt x="117" y="104"/>
                </a:lnTo>
                <a:lnTo>
                  <a:pt x="117" y="104"/>
                </a:lnTo>
                <a:lnTo>
                  <a:pt x="111" y="112"/>
                </a:lnTo>
                <a:lnTo>
                  <a:pt x="106" y="117"/>
                </a:lnTo>
                <a:lnTo>
                  <a:pt x="101" y="119"/>
                </a:lnTo>
                <a:lnTo>
                  <a:pt x="101" y="119"/>
                </a:lnTo>
                <a:lnTo>
                  <a:pt x="83" y="128"/>
                </a:lnTo>
                <a:lnTo>
                  <a:pt x="71" y="133"/>
                </a:lnTo>
                <a:lnTo>
                  <a:pt x="65" y="140"/>
                </a:lnTo>
                <a:lnTo>
                  <a:pt x="65" y="140"/>
                </a:lnTo>
                <a:lnTo>
                  <a:pt x="60" y="149"/>
                </a:lnTo>
                <a:lnTo>
                  <a:pt x="54" y="160"/>
                </a:lnTo>
                <a:lnTo>
                  <a:pt x="47" y="172"/>
                </a:lnTo>
                <a:lnTo>
                  <a:pt x="43" y="178"/>
                </a:lnTo>
                <a:lnTo>
                  <a:pt x="43" y="178"/>
                </a:lnTo>
                <a:lnTo>
                  <a:pt x="37" y="189"/>
                </a:lnTo>
                <a:lnTo>
                  <a:pt x="26" y="210"/>
                </a:lnTo>
                <a:lnTo>
                  <a:pt x="14" y="231"/>
                </a:lnTo>
                <a:lnTo>
                  <a:pt x="8" y="244"/>
                </a:lnTo>
                <a:lnTo>
                  <a:pt x="8" y="244"/>
                </a:lnTo>
                <a:lnTo>
                  <a:pt x="9" y="268"/>
                </a:lnTo>
                <a:lnTo>
                  <a:pt x="14" y="316"/>
                </a:lnTo>
                <a:lnTo>
                  <a:pt x="22" y="384"/>
                </a:lnTo>
                <a:lnTo>
                  <a:pt x="22" y="384"/>
                </a:lnTo>
                <a:lnTo>
                  <a:pt x="22" y="394"/>
                </a:lnTo>
                <a:lnTo>
                  <a:pt x="23" y="418"/>
                </a:lnTo>
                <a:lnTo>
                  <a:pt x="22" y="432"/>
                </a:lnTo>
                <a:lnTo>
                  <a:pt x="21" y="446"/>
                </a:lnTo>
                <a:lnTo>
                  <a:pt x="18" y="456"/>
                </a:lnTo>
                <a:lnTo>
                  <a:pt x="17" y="460"/>
                </a:lnTo>
                <a:lnTo>
                  <a:pt x="14" y="462"/>
                </a:lnTo>
                <a:lnTo>
                  <a:pt x="14" y="462"/>
                </a:lnTo>
                <a:lnTo>
                  <a:pt x="8" y="471"/>
                </a:lnTo>
                <a:lnTo>
                  <a:pt x="3" y="478"/>
                </a:lnTo>
                <a:lnTo>
                  <a:pt x="0" y="484"/>
                </a:lnTo>
                <a:lnTo>
                  <a:pt x="0" y="484"/>
                </a:lnTo>
                <a:lnTo>
                  <a:pt x="15" y="490"/>
                </a:lnTo>
                <a:lnTo>
                  <a:pt x="29" y="494"/>
                </a:lnTo>
                <a:lnTo>
                  <a:pt x="34" y="495"/>
                </a:lnTo>
                <a:lnTo>
                  <a:pt x="41" y="497"/>
                </a:lnTo>
                <a:lnTo>
                  <a:pt x="41" y="497"/>
                </a:lnTo>
                <a:lnTo>
                  <a:pt x="48" y="495"/>
                </a:lnTo>
                <a:lnTo>
                  <a:pt x="56" y="494"/>
                </a:lnTo>
                <a:lnTo>
                  <a:pt x="64" y="492"/>
                </a:lnTo>
                <a:lnTo>
                  <a:pt x="64" y="492"/>
                </a:lnTo>
                <a:lnTo>
                  <a:pt x="64" y="499"/>
                </a:lnTo>
                <a:lnTo>
                  <a:pt x="65" y="506"/>
                </a:lnTo>
                <a:lnTo>
                  <a:pt x="66" y="509"/>
                </a:lnTo>
                <a:lnTo>
                  <a:pt x="66" y="509"/>
                </a:lnTo>
                <a:lnTo>
                  <a:pt x="70" y="516"/>
                </a:lnTo>
                <a:lnTo>
                  <a:pt x="71" y="521"/>
                </a:lnTo>
                <a:lnTo>
                  <a:pt x="71" y="521"/>
                </a:lnTo>
                <a:lnTo>
                  <a:pt x="70" y="531"/>
                </a:lnTo>
                <a:lnTo>
                  <a:pt x="69" y="537"/>
                </a:lnTo>
                <a:lnTo>
                  <a:pt x="69" y="546"/>
                </a:lnTo>
                <a:lnTo>
                  <a:pt x="69" y="546"/>
                </a:lnTo>
                <a:lnTo>
                  <a:pt x="75" y="584"/>
                </a:lnTo>
                <a:lnTo>
                  <a:pt x="76" y="606"/>
                </a:lnTo>
                <a:lnTo>
                  <a:pt x="78" y="616"/>
                </a:lnTo>
                <a:lnTo>
                  <a:pt x="76" y="624"/>
                </a:lnTo>
                <a:lnTo>
                  <a:pt x="76" y="624"/>
                </a:lnTo>
                <a:lnTo>
                  <a:pt x="75" y="633"/>
                </a:lnTo>
                <a:lnTo>
                  <a:pt x="75" y="642"/>
                </a:lnTo>
                <a:lnTo>
                  <a:pt x="75" y="652"/>
                </a:lnTo>
                <a:lnTo>
                  <a:pt x="76" y="667"/>
                </a:lnTo>
                <a:lnTo>
                  <a:pt x="76" y="667"/>
                </a:lnTo>
                <a:lnTo>
                  <a:pt x="83" y="715"/>
                </a:lnTo>
                <a:lnTo>
                  <a:pt x="83" y="715"/>
                </a:lnTo>
                <a:lnTo>
                  <a:pt x="85" y="718"/>
                </a:lnTo>
                <a:lnTo>
                  <a:pt x="85" y="722"/>
                </a:lnTo>
                <a:lnTo>
                  <a:pt x="84" y="725"/>
                </a:lnTo>
                <a:lnTo>
                  <a:pt x="84" y="725"/>
                </a:lnTo>
                <a:lnTo>
                  <a:pt x="84" y="730"/>
                </a:lnTo>
                <a:lnTo>
                  <a:pt x="84" y="736"/>
                </a:lnTo>
                <a:lnTo>
                  <a:pt x="85" y="739"/>
                </a:lnTo>
                <a:lnTo>
                  <a:pt x="88" y="741"/>
                </a:lnTo>
                <a:lnTo>
                  <a:pt x="88" y="741"/>
                </a:lnTo>
                <a:lnTo>
                  <a:pt x="95" y="742"/>
                </a:lnTo>
                <a:lnTo>
                  <a:pt x="111" y="742"/>
                </a:lnTo>
                <a:lnTo>
                  <a:pt x="125" y="741"/>
                </a:lnTo>
                <a:lnTo>
                  <a:pt x="130" y="739"/>
                </a:lnTo>
                <a:lnTo>
                  <a:pt x="131" y="738"/>
                </a:lnTo>
                <a:lnTo>
                  <a:pt x="132" y="737"/>
                </a:lnTo>
                <a:lnTo>
                  <a:pt x="132" y="737"/>
                </a:lnTo>
                <a:lnTo>
                  <a:pt x="132" y="732"/>
                </a:lnTo>
                <a:lnTo>
                  <a:pt x="131" y="727"/>
                </a:lnTo>
                <a:lnTo>
                  <a:pt x="131" y="724"/>
                </a:lnTo>
                <a:lnTo>
                  <a:pt x="132" y="722"/>
                </a:lnTo>
                <a:lnTo>
                  <a:pt x="132" y="722"/>
                </a:lnTo>
                <a:lnTo>
                  <a:pt x="137" y="715"/>
                </a:lnTo>
                <a:lnTo>
                  <a:pt x="141" y="710"/>
                </a:lnTo>
                <a:lnTo>
                  <a:pt x="143" y="704"/>
                </a:lnTo>
                <a:lnTo>
                  <a:pt x="143" y="704"/>
                </a:lnTo>
                <a:lnTo>
                  <a:pt x="143" y="692"/>
                </a:lnTo>
                <a:lnTo>
                  <a:pt x="141" y="673"/>
                </a:lnTo>
                <a:lnTo>
                  <a:pt x="140" y="647"/>
                </a:lnTo>
                <a:lnTo>
                  <a:pt x="140" y="647"/>
                </a:lnTo>
                <a:lnTo>
                  <a:pt x="134" y="567"/>
                </a:lnTo>
                <a:lnTo>
                  <a:pt x="134" y="567"/>
                </a:lnTo>
                <a:lnTo>
                  <a:pt x="134" y="555"/>
                </a:lnTo>
                <a:lnTo>
                  <a:pt x="135" y="539"/>
                </a:lnTo>
                <a:lnTo>
                  <a:pt x="136" y="517"/>
                </a:lnTo>
                <a:lnTo>
                  <a:pt x="136" y="517"/>
                </a:lnTo>
                <a:lnTo>
                  <a:pt x="136" y="492"/>
                </a:lnTo>
                <a:lnTo>
                  <a:pt x="135" y="469"/>
                </a:lnTo>
                <a:lnTo>
                  <a:pt x="143" y="468"/>
                </a:lnTo>
                <a:lnTo>
                  <a:pt x="143" y="468"/>
                </a:lnTo>
                <a:lnTo>
                  <a:pt x="141" y="489"/>
                </a:lnTo>
                <a:lnTo>
                  <a:pt x="140" y="506"/>
                </a:lnTo>
                <a:lnTo>
                  <a:pt x="141" y="513"/>
                </a:lnTo>
                <a:lnTo>
                  <a:pt x="143" y="520"/>
                </a:lnTo>
                <a:lnTo>
                  <a:pt x="143" y="520"/>
                </a:lnTo>
                <a:lnTo>
                  <a:pt x="146" y="528"/>
                </a:lnTo>
                <a:lnTo>
                  <a:pt x="148" y="539"/>
                </a:lnTo>
                <a:lnTo>
                  <a:pt x="149" y="556"/>
                </a:lnTo>
                <a:lnTo>
                  <a:pt x="149" y="556"/>
                </a:lnTo>
                <a:lnTo>
                  <a:pt x="149" y="572"/>
                </a:lnTo>
                <a:lnTo>
                  <a:pt x="150" y="592"/>
                </a:lnTo>
                <a:lnTo>
                  <a:pt x="150" y="592"/>
                </a:lnTo>
                <a:lnTo>
                  <a:pt x="154" y="626"/>
                </a:lnTo>
                <a:lnTo>
                  <a:pt x="156" y="645"/>
                </a:lnTo>
                <a:lnTo>
                  <a:pt x="156" y="658"/>
                </a:lnTo>
                <a:lnTo>
                  <a:pt x="156" y="658"/>
                </a:lnTo>
                <a:lnTo>
                  <a:pt x="156" y="680"/>
                </a:lnTo>
                <a:lnTo>
                  <a:pt x="156" y="692"/>
                </a:lnTo>
                <a:lnTo>
                  <a:pt x="156" y="692"/>
                </a:lnTo>
                <a:lnTo>
                  <a:pt x="156" y="708"/>
                </a:lnTo>
                <a:lnTo>
                  <a:pt x="156" y="719"/>
                </a:lnTo>
                <a:lnTo>
                  <a:pt x="156" y="723"/>
                </a:lnTo>
                <a:lnTo>
                  <a:pt x="158" y="724"/>
                </a:lnTo>
                <a:lnTo>
                  <a:pt x="158" y="724"/>
                </a:lnTo>
                <a:lnTo>
                  <a:pt x="178" y="727"/>
                </a:lnTo>
                <a:lnTo>
                  <a:pt x="191" y="727"/>
                </a:lnTo>
                <a:lnTo>
                  <a:pt x="196" y="725"/>
                </a:lnTo>
                <a:lnTo>
                  <a:pt x="198" y="724"/>
                </a:lnTo>
                <a:lnTo>
                  <a:pt x="198" y="724"/>
                </a:lnTo>
                <a:lnTo>
                  <a:pt x="198" y="722"/>
                </a:lnTo>
                <a:lnTo>
                  <a:pt x="198" y="718"/>
                </a:lnTo>
                <a:lnTo>
                  <a:pt x="198" y="709"/>
                </a:lnTo>
                <a:lnTo>
                  <a:pt x="197" y="700"/>
                </a:lnTo>
                <a:lnTo>
                  <a:pt x="198" y="696"/>
                </a:lnTo>
                <a:lnTo>
                  <a:pt x="198" y="696"/>
                </a:lnTo>
                <a:lnTo>
                  <a:pt x="202" y="696"/>
                </a:lnTo>
                <a:lnTo>
                  <a:pt x="206" y="696"/>
                </a:lnTo>
                <a:lnTo>
                  <a:pt x="206" y="696"/>
                </a:lnTo>
                <a:lnTo>
                  <a:pt x="206" y="694"/>
                </a:lnTo>
                <a:lnTo>
                  <a:pt x="209" y="686"/>
                </a:lnTo>
                <a:lnTo>
                  <a:pt x="210" y="673"/>
                </a:lnTo>
                <a:lnTo>
                  <a:pt x="210" y="655"/>
                </a:lnTo>
                <a:lnTo>
                  <a:pt x="210" y="655"/>
                </a:lnTo>
                <a:lnTo>
                  <a:pt x="209" y="619"/>
                </a:lnTo>
                <a:lnTo>
                  <a:pt x="209" y="592"/>
                </a:lnTo>
                <a:lnTo>
                  <a:pt x="209" y="592"/>
                </a:lnTo>
                <a:lnTo>
                  <a:pt x="209" y="572"/>
                </a:lnTo>
                <a:lnTo>
                  <a:pt x="209" y="550"/>
                </a:lnTo>
                <a:lnTo>
                  <a:pt x="209" y="550"/>
                </a:lnTo>
                <a:lnTo>
                  <a:pt x="209" y="506"/>
                </a:lnTo>
                <a:lnTo>
                  <a:pt x="209" y="469"/>
                </a:lnTo>
                <a:lnTo>
                  <a:pt x="209" y="469"/>
                </a:lnTo>
                <a:lnTo>
                  <a:pt x="211" y="459"/>
                </a:lnTo>
                <a:lnTo>
                  <a:pt x="212" y="454"/>
                </a:lnTo>
                <a:lnTo>
                  <a:pt x="214" y="451"/>
                </a:lnTo>
                <a:lnTo>
                  <a:pt x="214" y="451"/>
                </a:lnTo>
                <a:lnTo>
                  <a:pt x="214" y="450"/>
                </a:lnTo>
                <a:lnTo>
                  <a:pt x="215" y="448"/>
                </a:lnTo>
                <a:lnTo>
                  <a:pt x="220" y="448"/>
                </a:lnTo>
                <a:lnTo>
                  <a:pt x="228" y="446"/>
                </a:lnTo>
                <a:lnTo>
                  <a:pt x="234" y="445"/>
                </a:lnTo>
                <a:lnTo>
                  <a:pt x="234" y="445"/>
                </a:lnTo>
                <a:lnTo>
                  <a:pt x="244" y="440"/>
                </a:lnTo>
                <a:lnTo>
                  <a:pt x="256" y="433"/>
                </a:lnTo>
                <a:lnTo>
                  <a:pt x="276" y="694"/>
                </a:lnTo>
                <a:lnTo>
                  <a:pt x="276" y="694"/>
                </a:lnTo>
                <a:lnTo>
                  <a:pt x="271" y="696"/>
                </a:lnTo>
                <a:lnTo>
                  <a:pt x="268" y="699"/>
                </a:lnTo>
                <a:lnTo>
                  <a:pt x="267" y="701"/>
                </a:lnTo>
                <a:lnTo>
                  <a:pt x="267" y="701"/>
                </a:lnTo>
                <a:lnTo>
                  <a:pt x="268" y="702"/>
                </a:lnTo>
                <a:lnTo>
                  <a:pt x="272" y="702"/>
                </a:lnTo>
                <a:lnTo>
                  <a:pt x="277" y="701"/>
                </a:lnTo>
                <a:lnTo>
                  <a:pt x="277" y="709"/>
                </a:lnTo>
                <a:lnTo>
                  <a:pt x="276" y="714"/>
                </a:lnTo>
                <a:lnTo>
                  <a:pt x="276" y="727"/>
                </a:lnTo>
                <a:lnTo>
                  <a:pt x="276" y="727"/>
                </a:lnTo>
                <a:lnTo>
                  <a:pt x="277" y="729"/>
                </a:lnTo>
                <a:lnTo>
                  <a:pt x="280" y="729"/>
                </a:lnTo>
                <a:lnTo>
                  <a:pt x="284" y="730"/>
                </a:lnTo>
                <a:lnTo>
                  <a:pt x="284" y="730"/>
                </a:lnTo>
                <a:lnTo>
                  <a:pt x="286" y="729"/>
                </a:lnTo>
                <a:lnTo>
                  <a:pt x="289" y="729"/>
                </a:lnTo>
                <a:lnTo>
                  <a:pt x="290" y="727"/>
                </a:lnTo>
                <a:lnTo>
                  <a:pt x="290" y="714"/>
                </a:lnTo>
                <a:lnTo>
                  <a:pt x="289" y="710"/>
                </a:lnTo>
                <a:lnTo>
                  <a:pt x="289" y="701"/>
                </a:lnTo>
                <a:lnTo>
                  <a:pt x="299" y="701"/>
                </a:lnTo>
                <a:lnTo>
                  <a:pt x="299" y="701"/>
                </a:lnTo>
                <a:lnTo>
                  <a:pt x="298" y="699"/>
                </a:lnTo>
                <a:lnTo>
                  <a:pt x="292" y="695"/>
                </a:lnTo>
                <a:lnTo>
                  <a:pt x="292" y="695"/>
                </a:lnTo>
                <a:lnTo>
                  <a:pt x="285" y="691"/>
                </a:lnTo>
                <a:lnTo>
                  <a:pt x="265" y="428"/>
                </a:lnTo>
                <a:lnTo>
                  <a:pt x="266" y="427"/>
                </a:lnTo>
                <a:lnTo>
                  <a:pt x="266" y="427"/>
                </a:lnTo>
                <a:lnTo>
                  <a:pt x="284" y="418"/>
                </a:lnTo>
                <a:lnTo>
                  <a:pt x="267" y="370"/>
                </a:lnTo>
                <a:lnTo>
                  <a:pt x="267" y="370"/>
                </a:lnTo>
                <a:lnTo>
                  <a:pt x="271" y="371"/>
                </a:lnTo>
                <a:lnTo>
                  <a:pt x="273" y="371"/>
                </a:lnTo>
                <a:lnTo>
                  <a:pt x="275" y="370"/>
                </a:lnTo>
                <a:lnTo>
                  <a:pt x="276" y="368"/>
                </a:lnTo>
                <a:lnTo>
                  <a:pt x="276" y="368"/>
                </a:lnTo>
                <a:lnTo>
                  <a:pt x="279" y="358"/>
                </a:lnTo>
                <a:lnTo>
                  <a:pt x="279" y="354"/>
                </a:lnTo>
                <a:lnTo>
                  <a:pt x="281" y="344"/>
                </a:lnTo>
                <a:lnTo>
                  <a:pt x="281" y="344"/>
                </a:lnTo>
                <a:lnTo>
                  <a:pt x="282" y="344"/>
                </a:lnTo>
                <a:lnTo>
                  <a:pt x="284" y="343"/>
                </a:lnTo>
                <a:lnTo>
                  <a:pt x="285" y="339"/>
                </a:lnTo>
                <a:lnTo>
                  <a:pt x="285" y="339"/>
                </a:lnTo>
                <a:lnTo>
                  <a:pt x="290" y="300"/>
                </a:lnTo>
                <a:lnTo>
                  <a:pt x="294" y="276"/>
                </a:lnTo>
                <a:lnTo>
                  <a:pt x="294" y="260"/>
                </a:lnTo>
                <a:lnTo>
                  <a:pt x="294" y="260"/>
                </a:lnTo>
                <a:lnTo>
                  <a:pt x="294" y="246"/>
                </a:lnTo>
                <a:lnTo>
                  <a:pt x="294" y="230"/>
                </a:lnTo>
                <a:lnTo>
                  <a:pt x="294" y="230"/>
                </a:lnTo>
                <a:lnTo>
                  <a:pt x="292" y="222"/>
                </a:lnTo>
                <a:lnTo>
                  <a:pt x="289" y="210"/>
                </a:lnTo>
                <a:lnTo>
                  <a:pt x="277" y="173"/>
                </a:lnTo>
                <a:lnTo>
                  <a:pt x="266" y="137"/>
                </a:lnTo>
                <a:lnTo>
                  <a:pt x="258" y="118"/>
                </a:lnTo>
                <a:lnTo>
                  <a:pt x="258" y="118"/>
                </a:lnTo>
                <a:lnTo>
                  <a:pt x="256" y="117"/>
                </a:lnTo>
                <a:lnTo>
                  <a:pt x="252" y="114"/>
                </a:lnTo>
                <a:lnTo>
                  <a:pt x="245" y="113"/>
                </a:lnTo>
                <a:lnTo>
                  <a:pt x="234" y="114"/>
                </a:lnTo>
                <a:lnTo>
                  <a:pt x="234" y="114"/>
                </a:lnTo>
                <a:lnTo>
                  <a:pt x="214" y="108"/>
                </a:lnTo>
                <a:lnTo>
                  <a:pt x="207" y="102"/>
                </a:lnTo>
                <a:lnTo>
                  <a:pt x="207" y="102"/>
                </a:lnTo>
                <a:lnTo>
                  <a:pt x="206" y="97"/>
                </a:lnTo>
                <a:lnTo>
                  <a:pt x="206" y="97"/>
                </a:lnTo>
                <a:lnTo>
                  <a:pt x="206" y="94"/>
                </a:lnTo>
                <a:lnTo>
                  <a:pt x="207" y="92"/>
                </a:lnTo>
                <a:lnTo>
                  <a:pt x="207" y="92"/>
                </a:lnTo>
                <a:lnTo>
                  <a:pt x="210" y="86"/>
                </a:lnTo>
                <a:lnTo>
                  <a:pt x="212" y="80"/>
                </a:lnTo>
                <a:lnTo>
                  <a:pt x="215" y="72"/>
                </a:lnTo>
                <a:lnTo>
                  <a:pt x="215" y="72"/>
                </a:lnTo>
                <a:lnTo>
                  <a:pt x="216" y="64"/>
                </a:lnTo>
                <a:lnTo>
                  <a:pt x="218" y="52"/>
                </a:lnTo>
                <a:lnTo>
                  <a:pt x="218" y="42"/>
                </a:lnTo>
                <a:lnTo>
                  <a:pt x="216" y="38"/>
                </a:lnTo>
                <a:lnTo>
                  <a:pt x="215" y="34"/>
                </a:lnTo>
                <a:lnTo>
                  <a:pt x="215" y="34"/>
                </a:lnTo>
                <a:lnTo>
                  <a:pt x="209" y="24"/>
                </a:lnTo>
                <a:lnTo>
                  <a:pt x="207" y="20"/>
                </a:lnTo>
                <a:lnTo>
                  <a:pt x="206" y="19"/>
                </a:lnTo>
                <a:lnTo>
                  <a:pt x="206" y="19"/>
                </a:lnTo>
                <a:lnTo>
                  <a:pt x="204" y="17"/>
                </a:lnTo>
                <a:lnTo>
                  <a:pt x="201" y="13"/>
                </a:lnTo>
                <a:lnTo>
                  <a:pt x="198" y="9"/>
                </a:lnTo>
                <a:lnTo>
                  <a:pt x="197" y="8"/>
                </a:lnTo>
                <a:lnTo>
                  <a:pt x="195" y="6"/>
                </a:lnTo>
                <a:lnTo>
                  <a:pt x="195" y="6"/>
                </a:lnTo>
                <a:lnTo>
                  <a:pt x="181" y="5"/>
                </a:lnTo>
                <a:lnTo>
                  <a:pt x="172" y="3"/>
                </a:lnTo>
                <a:lnTo>
                  <a:pt x="163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130CE471-F53F-4AAF-969A-347751052D57}"/>
              </a:ext>
            </a:extLst>
          </p:cNvPr>
          <p:cNvSpPr>
            <a:spLocks noEditPoints="1"/>
          </p:cNvSpPr>
          <p:nvPr/>
        </p:nvSpPr>
        <p:spPr bwMode="auto">
          <a:xfrm>
            <a:off x="1007844" y="2753924"/>
            <a:ext cx="499107" cy="1663313"/>
          </a:xfrm>
          <a:custGeom>
            <a:avLst/>
            <a:gdLst>
              <a:gd name="T0" fmla="*/ 123 w 442"/>
              <a:gd name="T1" fmla="*/ 263 h 1473"/>
              <a:gd name="T2" fmla="*/ 127 w 442"/>
              <a:gd name="T3" fmla="*/ 273 h 1473"/>
              <a:gd name="T4" fmla="*/ 85 w 442"/>
              <a:gd name="T5" fmla="*/ 376 h 1473"/>
              <a:gd name="T6" fmla="*/ 58 w 442"/>
              <a:gd name="T7" fmla="*/ 522 h 1473"/>
              <a:gd name="T8" fmla="*/ 21 w 442"/>
              <a:gd name="T9" fmla="*/ 602 h 1473"/>
              <a:gd name="T10" fmla="*/ 6 w 442"/>
              <a:gd name="T11" fmla="*/ 643 h 1473"/>
              <a:gd name="T12" fmla="*/ 19 w 442"/>
              <a:gd name="T13" fmla="*/ 724 h 1473"/>
              <a:gd name="T14" fmla="*/ 38 w 442"/>
              <a:gd name="T15" fmla="*/ 754 h 1473"/>
              <a:gd name="T16" fmla="*/ 63 w 442"/>
              <a:gd name="T17" fmla="*/ 750 h 1473"/>
              <a:gd name="T18" fmla="*/ 69 w 442"/>
              <a:gd name="T19" fmla="*/ 828 h 1473"/>
              <a:gd name="T20" fmla="*/ 66 w 442"/>
              <a:gd name="T21" fmla="*/ 964 h 1473"/>
              <a:gd name="T22" fmla="*/ 91 w 442"/>
              <a:gd name="T23" fmla="*/ 1145 h 1473"/>
              <a:gd name="T24" fmla="*/ 109 w 442"/>
              <a:gd name="T25" fmla="*/ 1178 h 1473"/>
              <a:gd name="T26" fmla="*/ 106 w 442"/>
              <a:gd name="T27" fmla="*/ 1206 h 1473"/>
              <a:gd name="T28" fmla="*/ 76 w 442"/>
              <a:gd name="T29" fmla="*/ 1231 h 1473"/>
              <a:gd name="T30" fmla="*/ 48 w 442"/>
              <a:gd name="T31" fmla="*/ 1248 h 1473"/>
              <a:gd name="T32" fmla="*/ 46 w 442"/>
              <a:gd name="T33" fmla="*/ 1272 h 1473"/>
              <a:gd name="T34" fmla="*/ 63 w 442"/>
              <a:gd name="T35" fmla="*/ 1285 h 1473"/>
              <a:gd name="T36" fmla="*/ 112 w 442"/>
              <a:gd name="T37" fmla="*/ 1281 h 1473"/>
              <a:gd name="T38" fmla="*/ 180 w 442"/>
              <a:gd name="T39" fmla="*/ 1439 h 1473"/>
              <a:gd name="T40" fmla="*/ 193 w 442"/>
              <a:gd name="T41" fmla="*/ 1441 h 1473"/>
              <a:gd name="T42" fmla="*/ 278 w 442"/>
              <a:gd name="T43" fmla="*/ 1216 h 1473"/>
              <a:gd name="T44" fmla="*/ 272 w 442"/>
              <a:gd name="T45" fmla="*/ 1348 h 1473"/>
              <a:gd name="T46" fmla="*/ 263 w 442"/>
              <a:gd name="T47" fmla="*/ 1400 h 1473"/>
              <a:gd name="T48" fmla="*/ 273 w 442"/>
              <a:gd name="T49" fmla="*/ 1418 h 1473"/>
              <a:gd name="T50" fmla="*/ 312 w 442"/>
              <a:gd name="T51" fmla="*/ 1430 h 1473"/>
              <a:gd name="T52" fmla="*/ 340 w 442"/>
              <a:gd name="T53" fmla="*/ 1418 h 1473"/>
              <a:gd name="T54" fmla="*/ 357 w 442"/>
              <a:gd name="T55" fmla="*/ 1374 h 1473"/>
              <a:gd name="T56" fmla="*/ 367 w 442"/>
              <a:gd name="T57" fmla="*/ 1336 h 1473"/>
              <a:gd name="T58" fmla="*/ 374 w 442"/>
              <a:gd name="T59" fmla="*/ 1280 h 1473"/>
              <a:gd name="T60" fmla="*/ 377 w 442"/>
              <a:gd name="T61" fmla="*/ 1163 h 1473"/>
              <a:gd name="T62" fmla="*/ 383 w 442"/>
              <a:gd name="T63" fmla="*/ 896 h 1473"/>
              <a:gd name="T64" fmla="*/ 404 w 442"/>
              <a:gd name="T65" fmla="*/ 748 h 1473"/>
              <a:gd name="T66" fmla="*/ 400 w 442"/>
              <a:gd name="T67" fmla="*/ 673 h 1473"/>
              <a:gd name="T68" fmla="*/ 421 w 442"/>
              <a:gd name="T69" fmla="*/ 601 h 1473"/>
              <a:gd name="T70" fmla="*/ 434 w 442"/>
              <a:gd name="T71" fmla="*/ 496 h 1473"/>
              <a:gd name="T72" fmla="*/ 438 w 442"/>
              <a:gd name="T73" fmla="*/ 412 h 1473"/>
              <a:gd name="T74" fmla="*/ 400 w 442"/>
              <a:gd name="T75" fmla="*/ 270 h 1473"/>
              <a:gd name="T76" fmla="*/ 378 w 442"/>
              <a:gd name="T77" fmla="*/ 248 h 1473"/>
              <a:gd name="T78" fmla="*/ 295 w 442"/>
              <a:gd name="T79" fmla="*/ 225 h 1473"/>
              <a:gd name="T80" fmla="*/ 272 w 442"/>
              <a:gd name="T81" fmla="*/ 190 h 1473"/>
              <a:gd name="T82" fmla="*/ 241 w 442"/>
              <a:gd name="T83" fmla="*/ 154 h 1473"/>
              <a:gd name="T84" fmla="*/ 256 w 442"/>
              <a:gd name="T85" fmla="*/ 144 h 1473"/>
              <a:gd name="T86" fmla="*/ 264 w 442"/>
              <a:gd name="T87" fmla="*/ 107 h 1473"/>
              <a:gd name="T88" fmla="*/ 272 w 442"/>
              <a:gd name="T89" fmla="*/ 99 h 1473"/>
              <a:gd name="T90" fmla="*/ 263 w 442"/>
              <a:gd name="T91" fmla="*/ 77 h 1473"/>
              <a:gd name="T92" fmla="*/ 259 w 442"/>
              <a:gd name="T93" fmla="*/ 47 h 1473"/>
              <a:gd name="T94" fmla="*/ 223 w 442"/>
              <a:gd name="T95" fmla="*/ 13 h 1473"/>
              <a:gd name="T96" fmla="*/ 180 w 442"/>
              <a:gd name="T97" fmla="*/ 0 h 1473"/>
              <a:gd name="T98" fmla="*/ 122 w 442"/>
              <a:gd name="T99" fmla="*/ 27 h 1473"/>
              <a:gd name="T100" fmla="*/ 77 w 442"/>
              <a:gd name="T101" fmla="*/ 60 h 1473"/>
              <a:gd name="T102" fmla="*/ 57 w 442"/>
              <a:gd name="T103" fmla="*/ 87 h 1473"/>
              <a:gd name="T104" fmla="*/ 70 w 442"/>
              <a:gd name="T105" fmla="*/ 96 h 1473"/>
              <a:gd name="T106" fmla="*/ 71 w 442"/>
              <a:gd name="T107" fmla="*/ 109 h 1473"/>
              <a:gd name="T108" fmla="*/ 91 w 442"/>
              <a:gd name="T109" fmla="*/ 144 h 1473"/>
              <a:gd name="T110" fmla="*/ 108 w 442"/>
              <a:gd name="T111" fmla="*/ 206 h 1473"/>
              <a:gd name="T112" fmla="*/ 123 w 442"/>
              <a:gd name="T113" fmla="*/ 223 h 1473"/>
              <a:gd name="T114" fmla="*/ 155 w 442"/>
              <a:gd name="T115" fmla="*/ 236 h 1473"/>
              <a:gd name="T116" fmla="*/ 213 w 442"/>
              <a:gd name="T117" fmla="*/ 1213 h 1473"/>
              <a:gd name="T118" fmla="*/ 211 w 442"/>
              <a:gd name="T119" fmla="*/ 1073 h 1473"/>
              <a:gd name="T120" fmla="*/ 201 w 442"/>
              <a:gd name="T121" fmla="*/ 953 h 1473"/>
              <a:gd name="T122" fmla="*/ 247 w 442"/>
              <a:gd name="T123" fmla="*/ 1080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2" h="1473">
                <a:moveTo>
                  <a:pt x="149" y="240"/>
                </a:moveTo>
                <a:lnTo>
                  <a:pt x="149" y="240"/>
                </a:lnTo>
                <a:lnTo>
                  <a:pt x="136" y="251"/>
                </a:lnTo>
                <a:lnTo>
                  <a:pt x="126" y="259"/>
                </a:lnTo>
                <a:lnTo>
                  <a:pt x="123" y="263"/>
                </a:lnTo>
                <a:lnTo>
                  <a:pt x="122" y="264"/>
                </a:lnTo>
                <a:lnTo>
                  <a:pt x="122" y="264"/>
                </a:lnTo>
                <a:lnTo>
                  <a:pt x="126" y="269"/>
                </a:lnTo>
                <a:lnTo>
                  <a:pt x="127" y="273"/>
                </a:lnTo>
                <a:lnTo>
                  <a:pt x="127" y="273"/>
                </a:lnTo>
                <a:lnTo>
                  <a:pt x="112" y="303"/>
                </a:lnTo>
                <a:lnTo>
                  <a:pt x="100" y="326"/>
                </a:lnTo>
                <a:lnTo>
                  <a:pt x="93" y="344"/>
                </a:lnTo>
                <a:lnTo>
                  <a:pt x="93" y="344"/>
                </a:lnTo>
                <a:lnTo>
                  <a:pt x="85" y="376"/>
                </a:lnTo>
                <a:lnTo>
                  <a:pt x="72" y="432"/>
                </a:lnTo>
                <a:lnTo>
                  <a:pt x="61" y="484"/>
                </a:lnTo>
                <a:lnTo>
                  <a:pt x="57" y="511"/>
                </a:lnTo>
                <a:lnTo>
                  <a:pt x="57" y="511"/>
                </a:lnTo>
                <a:lnTo>
                  <a:pt x="58" y="522"/>
                </a:lnTo>
                <a:lnTo>
                  <a:pt x="57" y="541"/>
                </a:lnTo>
                <a:lnTo>
                  <a:pt x="55" y="568"/>
                </a:lnTo>
                <a:lnTo>
                  <a:pt x="55" y="568"/>
                </a:lnTo>
                <a:lnTo>
                  <a:pt x="43" y="580"/>
                </a:lnTo>
                <a:lnTo>
                  <a:pt x="21" y="602"/>
                </a:lnTo>
                <a:lnTo>
                  <a:pt x="21" y="602"/>
                </a:lnTo>
                <a:lnTo>
                  <a:pt x="18" y="608"/>
                </a:lnTo>
                <a:lnTo>
                  <a:pt x="13" y="619"/>
                </a:lnTo>
                <a:lnTo>
                  <a:pt x="9" y="630"/>
                </a:lnTo>
                <a:lnTo>
                  <a:pt x="6" y="643"/>
                </a:lnTo>
                <a:lnTo>
                  <a:pt x="1" y="665"/>
                </a:lnTo>
                <a:lnTo>
                  <a:pt x="0" y="673"/>
                </a:lnTo>
                <a:lnTo>
                  <a:pt x="0" y="673"/>
                </a:lnTo>
                <a:lnTo>
                  <a:pt x="8" y="697"/>
                </a:lnTo>
                <a:lnTo>
                  <a:pt x="19" y="724"/>
                </a:lnTo>
                <a:lnTo>
                  <a:pt x="19" y="724"/>
                </a:lnTo>
                <a:lnTo>
                  <a:pt x="26" y="741"/>
                </a:lnTo>
                <a:lnTo>
                  <a:pt x="32" y="750"/>
                </a:lnTo>
                <a:lnTo>
                  <a:pt x="35" y="752"/>
                </a:lnTo>
                <a:lnTo>
                  <a:pt x="38" y="754"/>
                </a:lnTo>
                <a:lnTo>
                  <a:pt x="38" y="754"/>
                </a:lnTo>
                <a:lnTo>
                  <a:pt x="46" y="754"/>
                </a:lnTo>
                <a:lnTo>
                  <a:pt x="53" y="752"/>
                </a:lnTo>
                <a:lnTo>
                  <a:pt x="63" y="750"/>
                </a:lnTo>
                <a:lnTo>
                  <a:pt x="63" y="750"/>
                </a:lnTo>
                <a:lnTo>
                  <a:pt x="65" y="765"/>
                </a:lnTo>
                <a:lnTo>
                  <a:pt x="66" y="784"/>
                </a:lnTo>
                <a:lnTo>
                  <a:pt x="69" y="811"/>
                </a:lnTo>
                <a:lnTo>
                  <a:pt x="69" y="811"/>
                </a:lnTo>
                <a:lnTo>
                  <a:pt x="69" y="828"/>
                </a:lnTo>
                <a:lnTo>
                  <a:pt x="69" y="847"/>
                </a:lnTo>
                <a:lnTo>
                  <a:pt x="66" y="888"/>
                </a:lnTo>
                <a:lnTo>
                  <a:pt x="65" y="930"/>
                </a:lnTo>
                <a:lnTo>
                  <a:pt x="65" y="948"/>
                </a:lnTo>
                <a:lnTo>
                  <a:pt x="66" y="964"/>
                </a:lnTo>
                <a:lnTo>
                  <a:pt x="66" y="964"/>
                </a:lnTo>
                <a:lnTo>
                  <a:pt x="87" y="1139"/>
                </a:lnTo>
                <a:lnTo>
                  <a:pt x="87" y="1139"/>
                </a:lnTo>
                <a:lnTo>
                  <a:pt x="88" y="1141"/>
                </a:lnTo>
                <a:lnTo>
                  <a:pt x="91" y="1145"/>
                </a:lnTo>
                <a:lnTo>
                  <a:pt x="99" y="1155"/>
                </a:lnTo>
                <a:lnTo>
                  <a:pt x="103" y="1159"/>
                </a:lnTo>
                <a:lnTo>
                  <a:pt x="106" y="1165"/>
                </a:lnTo>
                <a:lnTo>
                  <a:pt x="109" y="1172"/>
                </a:lnTo>
                <a:lnTo>
                  <a:pt x="109" y="1178"/>
                </a:lnTo>
                <a:lnTo>
                  <a:pt x="109" y="1178"/>
                </a:lnTo>
                <a:lnTo>
                  <a:pt x="108" y="1195"/>
                </a:lnTo>
                <a:lnTo>
                  <a:pt x="108" y="1199"/>
                </a:lnTo>
                <a:lnTo>
                  <a:pt x="108" y="1199"/>
                </a:lnTo>
                <a:lnTo>
                  <a:pt x="106" y="1206"/>
                </a:lnTo>
                <a:lnTo>
                  <a:pt x="104" y="1213"/>
                </a:lnTo>
                <a:lnTo>
                  <a:pt x="100" y="1225"/>
                </a:lnTo>
                <a:lnTo>
                  <a:pt x="100" y="1225"/>
                </a:lnTo>
                <a:lnTo>
                  <a:pt x="93" y="1226"/>
                </a:lnTo>
                <a:lnTo>
                  <a:pt x="76" y="1231"/>
                </a:lnTo>
                <a:lnTo>
                  <a:pt x="68" y="1235"/>
                </a:lnTo>
                <a:lnTo>
                  <a:pt x="59" y="1240"/>
                </a:lnTo>
                <a:lnTo>
                  <a:pt x="52" y="1243"/>
                </a:lnTo>
                <a:lnTo>
                  <a:pt x="48" y="1248"/>
                </a:lnTo>
                <a:lnTo>
                  <a:pt x="48" y="1248"/>
                </a:lnTo>
                <a:lnTo>
                  <a:pt x="46" y="1253"/>
                </a:lnTo>
                <a:lnTo>
                  <a:pt x="44" y="1258"/>
                </a:lnTo>
                <a:lnTo>
                  <a:pt x="44" y="1263"/>
                </a:lnTo>
                <a:lnTo>
                  <a:pt x="44" y="1268"/>
                </a:lnTo>
                <a:lnTo>
                  <a:pt x="46" y="1272"/>
                </a:lnTo>
                <a:lnTo>
                  <a:pt x="48" y="1277"/>
                </a:lnTo>
                <a:lnTo>
                  <a:pt x="51" y="1280"/>
                </a:lnTo>
                <a:lnTo>
                  <a:pt x="53" y="1282"/>
                </a:lnTo>
                <a:lnTo>
                  <a:pt x="53" y="1282"/>
                </a:lnTo>
                <a:lnTo>
                  <a:pt x="63" y="1285"/>
                </a:lnTo>
                <a:lnTo>
                  <a:pt x="76" y="1286"/>
                </a:lnTo>
                <a:lnTo>
                  <a:pt x="91" y="1286"/>
                </a:lnTo>
                <a:lnTo>
                  <a:pt x="102" y="1283"/>
                </a:lnTo>
                <a:lnTo>
                  <a:pt x="102" y="1283"/>
                </a:lnTo>
                <a:lnTo>
                  <a:pt x="112" y="1281"/>
                </a:lnTo>
                <a:lnTo>
                  <a:pt x="123" y="1276"/>
                </a:lnTo>
                <a:lnTo>
                  <a:pt x="136" y="1271"/>
                </a:lnTo>
                <a:lnTo>
                  <a:pt x="189" y="1272"/>
                </a:lnTo>
                <a:lnTo>
                  <a:pt x="212" y="1269"/>
                </a:lnTo>
                <a:lnTo>
                  <a:pt x="180" y="1439"/>
                </a:lnTo>
                <a:lnTo>
                  <a:pt x="174" y="1441"/>
                </a:lnTo>
                <a:lnTo>
                  <a:pt x="173" y="1470"/>
                </a:lnTo>
                <a:lnTo>
                  <a:pt x="187" y="1473"/>
                </a:lnTo>
                <a:lnTo>
                  <a:pt x="195" y="1447"/>
                </a:lnTo>
                <a:lnTo>
                  <a:pt x="193" y="1441"/>
                </a:lnTo>
                <a:lnTo>
                  <a:pt x="255" y="1113"/>
                </a:lnTo>
                <a:lnTo>
                  <a:pt x="255" y="1113"/>
                </a:lnTo>
                <a:lnTo>
                  <a:pt x="270" y="1179"/>
                </a:lnTo>
                <a:lnTo>
                  <a:pt x="275" y="1204"/>
                </a:lnTo>
                <a:lnTo>
                  <a:pt x="278" y="1216"/>
                </a:lnTo>
                <a:lnTo>
                  <a:pt x="278" y="1216"/>
                </a:lnTo>
                <a:lnTo>
                  <a:pt x="275" y="1322"/>
                </a:lnTo>
                <a:lnTo>
                  <a:pt x="275" y="1322"/>
                </a:lnTo>
                <a:lnTo>
                  <a:pt x="272" y="1348"/>
                </a:lnTo>
                <a:lnTo>
                  <a:pt x="272" y="1348"/>
                </a:lnTo>
                <a:lnTo>
                  <a:pt x="269" y="1356"/>
                </a:lnTo>
                <a:lnTo>
                  <a:pt x="267" y="1366"/>
                </a:lnTo>
                <a:lnTo>
                  <a:pt x="264" y="1377"/>
                </a:lnTo>
                <a:lnTo>
                  <a:pt x="263" y="1389"/>
                </a:lnTo>
                <a:lnTo>
                  <a:pt x="263" y="1400"/>
                </a:lnTo>
                <a:lnTo>
                  <a:pt x="264" y="1406"/>
                </a:lnTo>
                <a:lnTo>
                  <a:pt x="267" y="1411"/>
                </a:lnTo>
                <a:lnTo>
                  <a:pt x="269" y="1415"/>
                </a:lnTo>
                <a:lnTo>
                  <a:pt x="273" y="1418"/>
                </a:lnTo>
                <a:lnTo>
                  <a:pt x="273" y="1418"/>
                </a:lnTo>
                <a:lnTo>
                  <a:pt x="281" y="1424"/>
                </a:lnTo>
                <a:lnTo>
                  <a:pt x="290" y="1428"/>
                </a:lnTo>
                <a:lnTo>
                  <a:pt x="297" y="1430"/>
                </a:lnTo>
                <a:lnTo>
                  <a:pt x="304" y="1430"/>
                </a:lnTo>
                <a:lnTo>
                  <a:pt x="312" y="1430"/>
                </a:lnTo>
                <a:lnTo>
                  <a:pt x="319" y="1429"/>
                </a:lnTo>
                <a:lnTo>
                  <a:pt x="326" y="1425"/>
                </a:lnTo>
                <a:lnTo>
                  <a:pt x="333" y="1423"/>
                </a:lnTo>
                <a:lnTo>
                  <a:pt x="333" y="1423"/>
                </a:lnTo>
                <a:lnTo>
                  <a:pt x="340" y="1418"/>
                </a:lnTo>
                <a:lnTo>
                  <a:pt x="346" y="1412"/>
                </a:lnTo>
                <a:lnTo>
                  <a:pt x="349" y="1405"/>
                </a:lnTo>
                <a:lnTo>
                  <a:pt x="353" y="1398"/>
                </a:lnTo>
                <a:lnTo>
                  <a:pt x="357" y="1384"/>
                </a:lnTo>
                <a:lnTo>
                  <a:pt x="357" y="1374"/>
                </a:lnTo>
                <a:lnTo>
                  <a:pt x="357" y="1374"/>
                </a:lnTo>
                <a:lnTo>
                  <a:pt x="358" y="1350"/>
                </a:lnTo>
                <a:lnTo>
                  <a:pt x="358" y="1350"/>
                </a:lnTo>
                <a:lnTo>
                  <a:pt x="363" y="1342"/>
                </a:lnTo>
                <a:lnTo>
                  <a:pt x="367" y="1336"/>
                </a:lnTo>
                <a:lnTo>
                  <a:pt x="370" y="1329"/>
                </a:lnTo>
                <a:lnTo>
                  <a:pt x="370" y="1329"/>
                </a:lnTo>
                <a:lnTo>
                  <a:pt x="371" y="1321"/>
                </a:lnTo>
                <a:lnTo>
                  <a:pt x="372" y="1308"/>
                </a:lnTo>
                <a:lnTo>
                  <a:pt x="374" y="1280"/>
                </a:lnTo>
                <a:lnTo>
                  <a:pt x="374" y="1280"/>
                </a:lnTo>
                <a:lnTo>
                  <a:pt x="374" y="1234"/>
                </a:lnTo>
                <a:lnTo>
                  <a:pt x="375" y="1195"/>
                </a:lnTo>
                <a:lnTo>
                  <a:pt x="375" y="1195"/>
                </a:lnTo>
                <a:lnTo>
                  <a:pt x="377" y="1163"/>
                </a:lnTo>
                <a:lnTo>
                  <a:pt x="377" y="1114"/>
                </a:lnTo>
                <a:lnTo>
                  <a:pt x="377" y="1114"/>
                </a:lnTo>
                <a:lnTo>
                  <a:pt x="381" y="1000"/>
                </a:lnTo>
                <a:lnTo>
                  <a:pt x="383" y="896"/>
                </a:lnTo>
                <a:lnTo>
                  <a:pt x="383" y="896"/>
                </a:lnTo>
                <a:lnTo>
                  <a:pt x="383" y="823"/>
                </a:lnTo>
                <a:lnTo>
                  <a:pt x="401" y="807"/>
                </a:lnTo>
                <a:lnTo>
                  <a:pt x="401" y="807"/>
                </a:lnTo>
                <a:lnTo>
                  <a:pt x="403" y="773"/>
                </a:lnTo>
                <a:lnTo>
                  <a:pt x="404" y="748"/>
                </a:lnTo>
                <a:lnTo>
                  <a:pt x="403" y="732"/>
                </a:lnTo>
                <a:lnTo>
                  <a:pt x="403" y="732"/>
                </a:lnTo>
                <a:lnTo>
                  <a:pt x="401" y="717"/>
                </a:lnTo>
                <a:lnTo>
                  <a:pt x="400" y="698"/>
                </a:lnTo>
                <a:lnTo>
                  <a:pt x="400" y="673"/>
                </a:lnTo>
                <a:lnTo>
                  <a:pt x="400" y="673"/>
                </a:lnTo>
                <a:lnTo>
                  <a:pt x="403" y="665"/>
                </a:lnTo>
                <a:lnTo>
                  <a:pt x="411" y="641"/>
                </a:lnTo>
                <a:lnTo>
                  <a:pt x="416" y="622"/>
                </a:lnTo>
                <a:lnTo>
                  <a:pt x="421" y="601"/>
                </a:lnTo>
                <a:lnTo>
                  <a:pt x="425" y="575"/>
                </a:lnTo>
                <a:lnTo>
                  <a:pt x="428" y="546"/>
                </a:lnTo>
                <a:lnTo>
                  <a:pt x="428" y="546"/>
                </a:lnTo>
                <a:lnTo>
                  <a:pt x="432" y="518"/>
                </a:lnTo>
                <a:lnTo>
                  <a:pt x="434" y="496"/>
                </a:lnTo>
                <a:lnTo>
                  <a:pt x="440" y="463"/>
                </a:lnTo>
                <a:lnTo>
                  <a:pt x="442" y="451"/>
                </a:lnTo>
                <a:lnTo>
                  <a:pt x="442" y="439"/>
                </a:lnTo>
                <a:lnTo>
                  <a:pt x="440" y="427"/>
                </a:lnTo>
                <a:lnTo>
                  <a:pt x="438" y="412"/>
                </a:lnTo>
                <a:lnTo>
                  <a:pt x="438" y="412"/>
                </a:lnTo>
                <a:lnTo>
                  <a:pt x="417" y="327"/>
                </a:lnTo>
                <a:lnTo>
                  <a:pt x="411" y="305"/>
                </a:lnTo>
                <a:lnTo>
                  <a:pt x="406" y="286"/>
                </a:lnTo>
                <a:lnTo>
                  <a:pt x="400" y="270"/>
                </a:lnTo>
                <a:lnTo>
                  <a:pt x="395" y="260"/>
                </a:lnTo>
                <a:lnTo>
                  <a:pt x="395" y="260"/>
                </a:lnTo>
                <a:lnTo>
                  <a:pt x="392" y="257"/>
                </a:lnTo>
                <a:lnTo>
                  <a:pt x="388" y="253"/>
                </a:lnTo>
                <a:lnTo>
                  <a:pt x="378" y="248"/>
                </a:lnTo>
                <a:lnTo>
                  <a:pt x="366" y="243"/>
                </a:lnTo>
                <a:lnTo>
                  <a:pt x="354" y="240"/>
                </a:lnTo>
                <a:lnTo>
                  <a:pt x="333" y="235"/>
                </a:lnTo>
                <a:lnTo>
                  <a:pt x="325" y="232"/>
                </a:lnTo>
                <a:lnTo>
                  <a:pt x="295" y="225"/>
                </a:lnTo>
                <a:lnTo>
                  <a:pt x="295" y="225"/>
                </a:lnTo>
                <a:lnTo>
                  <a:pt x="286" y="209"/>
                </a:lnTo>
                <a:lnTo>
                  <a:pt x="279" y="197"/>
                </a:lnTo>
                <a:lnTo>
                  <a:pt x="275" y="192"/>
                </a:lnTo>
                <a:lnTo>
                  <a:pt x="272" y="190"/>
                </a:lnTo>
                <a:lnTo>
                  <a:pt x="272" y="190"/>
                </a:lnTo>
                <a:lnTo>
                  <a:pt x="259" y="183"/>
                </a:lnTo>
                <a:lnTo>
                  <a:pt x="253" y="180"/>
                </a:lnTo>
                <a:lnTo>
                  <a:pt x="241" y="154"/>
                </a:lnTo>
                <a:lnTo>
                  <a:pt x="241" y="154"/>
                </a:lnTo>
                <a:lnTo>
                  <a:pt x="244" y="152"/>
                </a:lnTo>
                <a:lnTo>
                  <a:pt x="247" y="152"/>
                </a:lnTo>
                <a:lnTo>
                  <a:pt x="252" y="149"/>
                </a:lnTo>
                <a:lnTo>
                  <a:pt x="255" y="146"/>
                </a:lnTo>
                <a:lnTo>
                  <a:pt x="256" y="144"/>
                </a:lnTo>
                <a:lnTo>
                  <a:pt x="256" y="144"/>
                </a:lnTo>
                <a:lnTo>
                  <a:pt x="259" y="134"/>
                </a:lnTo>
                <a:lnTo>
                  <a:pt x="262" y="122"/>
                </a:lnTo>
                <a:lnTo>
                  <a:pt x="264" y="107"/>
                </a:lnTo>
                <a:lnTo>
                  <a:pt x="264" y="107"/>
                </a:lnTo>
                <a:lnTo>
                  <a:pt x="268" y="105"/>
                </a:lnTo>
                <a:lnTo>
                  <a:pt x="270" y="102"/>
                </a:lnTo>
                <a:lnTo>
                  <a:pt x="272" y="101"/>
                </a:lnTo>
                <a:lnTo>
                  <a:pt x="272" y="99"/>
                </a:lnTo>
                <a:lnTo>
                  <a:pt x="272" y="99"/>
                </a:lnTo>
                <a:lnTo>
                  <a:pt x="269" y="93"/>
                </a:lnTo>
                <a:lnTo>
                  <a:pt x="267" y="88"/>
                </a:lnTo>
                <a:lnTo>
                  <a:pt x="262" y="81"/>
                </a:lnTo>
                <a:lnTo>
                  <a:pt x="262" y="81"/>
                </a:lnTo>
                <a:lnTo>
                  <a:pt x="263" y="77"/>
                </a:lnTo>
                <a:lnTo>
                  <a:pt x="264" y="68"/>
                </a:lnTo>
                <a:lnTo>
                  <a:pt x="264" y="64"/>
                </a:lnTo>
                <a:lnTo>
                  <a:pt x="264" y="58"/>
                </a:lnTo>
                <a:lnTo>
                  <a:pt x="263" y="53"/>
                </a:lnTo>
                <a:lnTo>
                  <a:pt x="259" y="47"/>
                </a:lnTo>
                <a:lnTo>
                  <a:pt x="259" y="47"/>
                </a:lnTo>
                <a:lnTo>
                  <a:pt x="250" y="34"/>
                </a:lnTo>
                <a:lnTo>
                  <a:pt x="242" y="27"/>
                </a:lnTo>
                <a:lnTo>
                  <a:pt x="234" y="19"/>
                </a:lnTo>
                <a:lnTo>
                  <a:pt x="223" y="13"/>
                </a:lnTo>
                <a:lnTo>
                  <a:pt x="213" y="7"/>
                </a:lnTo>
                <a:lnTo>
                  <a:pt x="202" y="2"/>
                </a:lnTo>
                <a:lnTo>
                  <a:pt x="191" y="0"/>
                </a:lnTo>
                <a:lnTo>
                  <a:pt x="191" y="0"/>
                </a:lnTo>
                <a:lnTo>
                  <a:pt x="180" y="0"/>
                </a:lnTo>
                <a:lnTo>
                  <a:pt x="172" y="3"/>
                </a:lnTo>
                <a:lnTo>
                  <a:pt x="165" y="5"/>
                </a:lnTo>
                <a:lnTo>
                  <a:pt x="157" y="8"/>
                </a:lnTo>
                <a:lnTo>
                  <a:pt x="143" y="16"/>
                </a:lnTo>
                <a:lnTo>
                  <a:pt x="122" y="27"/>
                </a:lnTo>
                <a:lnTo>
                  <a:pt x="122" y="27"/>
                </a:lnTo>
                <a:lnTo>
                  <a:pt x="110" y="34"/>
                </a:lnTo>
                <a:lnTo>
                  <a:pt x="98" y="42"/>
                </a:lnTo>
                <a:lnTo>
                  <a:pt x="87" y="50"/>
                </a:lnTo>
                <a:lnTo>
                  <a:pt x="77" y="60"/>
                </a:lnTo>
                <a:lnTo>
                  <a:pt x="69" y="68"/>
                </a:lnTo>
                <a:lnTo>
                  <a:pt x="61" y="76"/>
                </a:lnTo>
                <a:lnTo>
                  <a:pt x="58" y="82"/>
                </a:lnTo>
                <a:lnTo>
                  <a:pt x="57" y="87"/>
                </a:lnTo>
                <a:lnTo>
                  <a:pt x="57" y="87"/>
                </a:lnTo>
                <a:lnTo>
                  <a:pt x="58" y="89"/>
                </a:lnTo>
                <a:lnTo>
                  <a:pt x="59" y="92"/>
                </a:lnTo>
                <a:lnTo>
                  <a:pt x="64" y="95"/>
                </a:lnTo>
                <a:lnTo>
                  <a:pt x="69" y="96"/>
                </a:lnTo>
                <a:lnTo>
                  <a:pt x="70" y="96"/>
                </a:lnTo>
                <a:lnTo>
                  <a:pt x="70" y="96"/>
                </a:lnTo>
                <a:lnTo>
                  <a:pt x="69" y="101"/>
                </a:lnTo>
                <a:lnTo>
                  <a:pt x="69" y="105"/>
                </a:lnTo>
                <a:lnTo>
                  <a:pt x="70" y="107"/>
                </a:lnTo>
                <a:lnTo>
                  <a:pt x="71" y="109"/>
                </a:lnTo>
                <a:lnTo>
                  <a:pt x="71" y="109"/>
                </a:lnTo>
                <a:lnTo>
                  <a:pt x="82" y="116"/>
                </a:lnTo>
                <a:lnTo>
                  <a:pt x="92" y="139"/>
                </a:lnTo>
                <a:lnTo>
                  <a:pt x="92" y="139"/>
                </a:lnTo>
                <a:lnTo>
                  <a:pt x="91" y="144"/>
                </a:lnTo>
                <a:lnTo>
                  <a:pt x="91" y="149"/>
                </a:lnTo>
                <a:lnTo>
                  <a:pt x="92" y="157"/>
                </a:lnTo>
                <a:lnTo>
                  <a:pt x="92" y="157"/>
                </a:lnTo>
                <a:lnTo>
                  <a:pt x="98" y="178"/>
                </a:lnTo>
                <a:lnTo>
                  <a:pt x="108" y="206"/>
                </a:lnTo>
                <a:lnTo>
                  <a:pt x="108" y="206"/>
                </a:lnTo>
                <a:lnTo>
                  <a:pt x="110" y="212"/>
                </a:lnTo>
                <a:lnTo>
                  <a:pt x="115" y="217"/>
                </a:lnTo>
                <a:lnTo>
                  <a:pt x="119" y="220"/>
                </a:lnTo>
                <a:lnTo>
                  <a:pt x="123" y="223"/>
                </a:lnTo>
                <a:lnTo>
                  <a:pt x="132" y="226"/>
                </a:lnTo>
                <a:lnTo>
                  <a:pt x="137" y="226"/>
                </a:lnTo>
                <a:lnTo>
                  <a:pt x="137" y="226"/>
                </a:lnTo>
                <a:lnTo>
                  <a:pt x="143" y="226"/>
                </a:lnTo>
                <a:lnTo>
                  <a:pt x="155" y="236"/>
                </a:lnTo>
                <a:lnTo>
                  <a:pt x="149" y="240"/>
                </a:lnTo>
                <a:close/>
                <a:moveTo>
                  <a:pt x="219" y="1229"/>
                </a:moveTo>
                <a:lnTo>
                  <a:pt x="219" y="1229"/>
                </a:lnTo>
                <a:lnTo>
                  <a:pt x="213" y="1213"/>
                </a:lnTo>
                <a:lnTo>
                  <a:pt x="213" y="1213"/>
                </a:lnTo>
                <a:lnTo>
                  <a:pt x="212" y="1203"/>
                </a:lnTo>
                <a:lnTo>
                  <a:pt x="210" y="1186"/>
                </a:lnTo>
                <a:lnTo>
                  <a:pt x="210" y="1140"/>
                </a:lnTo>
                <a:lnTo>
                  <a:pt x="210" y="1095"/>
                </a:lnTo>
                <a:lnTo>
                  <a:pt x="211" y="1073"/>
                </a:lnTo>
                <a:lnTo>
                  <a:pt x="211" y="1073"/>
                </a:lnTo>
                <a:lnTo>
                  <a:pt x="210" y="1052"/>
                </a:lnTo>
                <a:lnTo>
                  <a:pt x="206" y="1011"/>
                </a:lnTo>
                <a:lnTo>
                  <a:pt x="201" y="953"/>
                </a:lnTo>
                <a:lnTo>
                  <a:pt x="201" y="953"/>
                </a:lnTo>
                <a:lnTo>
                  <a:pt x="218" y="994"/>
                </a:lnTo>
                <a:lnTo>
                  <a:pt x="231" y="1026"/>
                </a:lnTo>
                <a:lnTo>
                  <a:pt x="240" y="1050"/>
                </a:lnTo>
                <a:lnTo>
                  <a:pt x="240" y="1050"/>
                </a:lnTo>
                <a:lnTo>
                  <a:pt x="247" y="1080"/>
                </a:lnTo>
                <a:lnTo>
                  <a:pt x="219" y="1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68112166-50D7-4733-8A90-8685D3E44379}"/>
              </a:ext>
            </a:extLst>
          </p:cNvPr>
          <p:cNvSpPr>
            <a:spLocks/>
          </p:cNvSpPr>
          <p:nvPr/>
        </p:nvSpPr>
        <p:spPr bwMode="auto">
          <a:xfrm>
            <a:off x="2702750" y="2729077"/>
            <a:ext cx="757527" cy="1668653"/>
          </a:xfrm>
          <a:custGeom>
            <a:avLst/>
            <a:gdLst>
              <a:gd name="T0" fmla="*/ 229 w 651"/>
              <a:gd name="T1" fmla="*/ 33 h 1434"/>
              <a:gd name="T2" fmla="*/ 192 w 651"/>
              <a:gd name="T3" fmla="*/ 54 h 1434"/>
              <a:gd name="T4" fmla="*/ 189 w 651"/>
              <a:gd name="T5" fmla="*/ 153 h 1434"/>
              <a:gd name="T6" fmla="*/ 162 w 651"/>
              <a:gd name="T7" fmla="*/ 222 h 1434"/>
              <a:gd name="T8" fmla="*/ 101 w 651"/>
              <a:gd name="T9" fmla="*/ 278 h 1434"/>
              <a:gd name="T10" fmla="*/ 17 w 651"/>
              <a:gd name="T11" fmla="*/ 408 h 1434"/>
              <a:gd name="T12" fmla="*/ 8 w 651"/>
              <a:gd name="T13" fmla="*/ 515 h 1434"/>
              <a:gd name="T14" fmla="*/ 0 w 651"/>
              <a:gd name="T15" fmla="*/ 584 h 1434"/>
              <a:gd name="T16" fmla="*/ 36 w 651"/>
              <a:gd name="T17" fmla="*/ 641 h 1434"/>
              <a:gd name="T18" fmla="*/ 50 w 651"/>
              <a:gd name="T19" fmla="*/ 687 h 1434"/>
              <a:gd name="T20" fmla="*/ 46 w 651"/>
              <a:gd name="T21" fmla="*/ 1387 h 1434"/>
              <a:gd name="T22" fmla="*/ 98 w 651"/>
              <a:gd name="T23" fmla="*/ 801 h 1434"/>
              <a:gd name="T24" fmla="*/ 112 w 651"/>
              <a:gd name="T25" fmla="*/ 816 h 1434"/>
              <a:gd name="T26" fmla="*/ 118 w 651"/>
              <a:gd name="T27" fmla="*/ 835 h 1434"/>
              <a:gd name="T28" fmla="*/ 143 w 651"/>
              <a:gd name="T29" fmla="*/ 949 h 1434"/>
              <a:gd name="T30" fmla="*/ 166 w 651"/>
              <a:gd name="T31" fmla="*/ 1226 h 1434"/>
              <a:gd name="T32" fmla="*/ 198 w 651"/>
              <a:gd name="T33" fmla="*/ 1306 h 1434"/>
              <a:gd name="T34" fmla="*/ 193 w 651"/>
              <a:gd name="T35" fmla="*/ 1363 h 1434"/>
              <a:gd name="T36" fmla="*/ 189 w 651"/>
              <a:gd name="T37" fmla="*/ 1393 h 1434"/>
              <a:gd name="T38" fmla="*/ 246 w 651"/>
              <a:gd name="T39" fmla="*/ 1387 h 1434"/>
              <a:gd name="T40" fmla="*/ 289 w 651"/>
              <a:gd name="T41" fmla="*/ 1363 h 1434"/>
              <a:gd name="T42" fmla="*/ 292 w 651"/>
              <a:gd name="T43" fmla="*/ 1325 h 1434"/>
              <a:gd name="T44" fmla="*/ 272 w 651"/>
              <a:gd name="T45" fmla="*/ 1072 h 1434"/>
              <a:gd name="T46" fmla="*/ 279 w 651"/>
              <a:gd name="T47" fmla="*/ 920 h 1434"/>
              <a:gd name="T48" fmla="*/ 302 w 651"/>
              <a:gd name="T49" fmla="*/ 839 h 1434"/>
              <a:gd name="T50" fmla="*/ 326 w 651"/>
              <a:gd name="T51" fmla="*/ 859 h 1434"/>
              <a:gd name="T52" fmla="*/ 364 w 651"/>
              <a:gd name="T53" fmla="*/ 1026 h 1434"/>
              <a:gd name="T54" fmla="*/ 371 w 651"/>
              <a:gd name="T55" fmla="*/ 1091 h 1434"/>
              <a:gd name="T56" fmla="*/ 371 w 651"/>
              <a:gd name="T57" fmla="*/ 1244 h 1434"/>
              <a:gd name="T58" fmla="*/ 360 w 651"/>
              <a:gd name="T59" fmla="*/ 1296 h 1434"/>
              <a:gd name="T60" fmla="*/ 359 w 651"/>
              <a:gd name="T61" fmla="*/ 1350 h 1434"/>
              <a:gd name="T62" fmla="*/ 371 w 651"/>
              <a:gd name="T63" fmla="*/ 1380 h 1434"/>
              <a:gd name="T64" fmla="*/ 434 w 651"/>
              <a:gd name="T65" fmla="*/ 1380 h 1434"/>
              <a:gd name="T66" fmla="*/ 452 w 651"/>
              <a:gd name="T67" fmla="*/ 1326 h 1434"/>
              <a:gd name="T68" fmla="*/ 454 w 651"/>
              <a:gd name="T69" fmla="*/ 1322 h 1434"/>
              <a:gd name="T70" fmla="*/ 463 w 651"/>
              <a:gd name="T71" fmla="*/ 1259 h 1434"/>
              <a:gd name="T72" fmla="*/ 495 w 651"/>
              <a:gd name="T73" fmla="*/ 1145 h 1434"/>
              <a:gd name="T74" fmla="*/ 484 w 651"/>
              <a:gd name="T75" fmla="*/ 963 h 1434"/>
              <a:gd name="T76" fmla="*/ 483 w 651"/>
              <a:gd name="T77" fmla="*/ 887 h 1434"/>
              <a:gd name="T78" fmla="*/ 513 w 651"/>
              <a:gd name="T79" fmla="*/ 821 h 1434"/>
              <a:gd name="T80" fmla="*/ 513 w 651"/>
              <a:gd name="T81" fmla="*/ 682 h 1434"/>
              <a:gd name="T82" fmla="*/ 534 w 651"/>
              <a:gd name="T83" fmla="*/ 603 h 1434"/>
              <a:gd name="T84" fmla="*/ 552 w 651"/>
              <a:gd name="T85" fmla="*/ 626 h 1434"/>
              <a:gd name="T86" fmla="*/ 560 w 651"/>
              <a:gd name="T87" fmla="*/ 644 h 1434"/>
              <a:gd name="T88" fmla="*/ 650 w 651"/>
              <a:gd name="T89" fmla="*/ 1372 h 1434"/>
              <a:gd name="T90" fmla="*/ 589 w 651"/>
              <a:gd name="T91" fmla="*/ 644 h 1434"/>
              <a:gd name="T92" fmla="*/ 610 w 651"/>
              <a:gd name="T93" fmla="*/ 618 h 1434"/>
              <a:gd name="T94" fmla="*/ 603 w 651"/>
              <a:gd name="T95" fmla="*/ 572 h 1434"/>
              <a:gd name="T96" fmla="*/ 603 w 651"/>
              <a:gd name="T97" fmla="*/ 515 h 1434"/>
              <a:gd name="T98" fmla="*/ 603 w 651"/>
              <a:gd name="T99" fmla="*/ 448 h 1434"/>
              <a:gd name="T100" fmla="*/ 594 w 651"/>
              <a:gd name="T101" fmla="*/ 415 h 1434"/>
              <a:gd name="T102" fmla="*/ 556 w 651"/>
              <a:gd name="T103" fmla="*/ 358 h 1434"/>
              <a:gd name="T104" fmla="*/ 523 w 651"/>
              <a:gd name="T105" fmla="*/ 263 h 1434"/>
              <a:gd name="T106" fmla="*/ 446 w 651"/>
              <a:gd name="T107" fmla="*/ 217 h 1434"/>
              <a:gd name="T108" fmla="*/ 413 w 651"/>
              <a:gd name="T109" fmla="*/ 91 h 1434"/>
              <a:gd name="T110" fmla="*/ 405 w 651"/>
              <a:gd name="T111" fmla="*/ 48 h 1434"/>
              <a:gd name="T112" fmla="*/ 361 w 651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1" h="1434">
                <a:moveTo>
                  <a:pt x="351" y="5"/>
                </a:moveTo>
                <a:lnTo>
                  <a:pt x="351" y="5"/>
                </a:lnTo>
                <a:lnTo>
                  <a:pt x="327" y="9"/>
                </a:lnTo>
                <a:lnTo>
                  <a:pt x="288" y="16"/>
                </a:lnTo>
                <a:lnTo>
                  <a:pt x="265" y="21"/>
                </a:lnTo>
                <a:lnTo>
                  <a:pt x="246" y="27"/>
                </a:lnTo>
                <a:lnTo>
                  <a:pt x="229" y="33"/>
                </a:lnTo>
                <a:lnTo>
                  <a:pt x="222" y="35"/>
                </a:lnTo>
                <a:lnTo>
                  <a:pt x="217" y="39"/>
                </a:lnTo>
                <a:lnTo>
                  <a:pt x="217" y="39"/>
                </a:lnTo>
                <a:lnTo>
                  <a:pt x="210" y="44"/>
                </a:lnTo>
                <a:lnTo>
                  <a:pt x="204" y="47"/>
                </a:lnTo>
                <a:lnTo>
                  <a:pt x="195" y="52"/>
                </a:lnTo>
                <a:lnTo>
                  <a:pt x="192" y="54"/>
                </a:lnTo>
                <a:lnTo>
                  <a:pt x="191" y="59"/>
                </a:lnTo>
                <a:lnTo>
                  <a:pt x="190" y="64"/>
                </a:lnTo>
                <a:lnTo>
                  <a:pt x="189" y="72"/>
                </a:lnTo>
                <a:lnTo>
                  <a:pt x="189" y="72"/>
                </a:lnTo>
                <a:lnTo>
                  <a:pt x="187" y="113"/>
                </a:lnTo>
                <a:lnTo>
                  <a:pt x="187" y="134"/>
                </a:lnTo>
                <a:lnTo>
                  <a:pt x="189" y="153"/>
                </a:lnTo>
                <a:lnTo>
                  <a:pt x="189" y="153"/>
                </a:lnTo>
                <a:lnTo>
                  <a:pt x="192" y="190"/>
                </a:lnTo>
                <a:lnTo>
                  <a:pt x="193" y="210"/>
                </a:lnTo>
                <a:lnTo>
                  <a:pt x="193" y="210"/>
                </a:lnTo>
                <a:lnTo>
                  <a:pt x="187" y="213"/>
                </a:lnTo>
                <a:lnTo>
                  <a:pt x="173" y="217"/>
                </a:lnTo>
                <a:lnTo>
                  <a:pt x="162" y="222"/>
                </a:lnTo>
                <a:lnTo>
                  <a:pt x="153" y="228"/>
                </a:lnTo>
                <a:lnTo>
                  <a:pt x="142" y="235"/>
                </a:lnTo>
                <a:lnTo>
                  <a:pt x="131" y="244"/>
                </a:lnTo>
                <a:lnTo>
                  <a:pt x="131" y="244"/>
                </a:lnTo>
                <a:lnTo>
                  <a:pt x="121" y="253"/>
                </a:lnTo>
                <a:lnTo>
                  <a:pt x="111" y="265"/>
                </a:lnTo>
                <a:lnTo>
                  <a:pt x="101" y="278"/>
                </a:lnTo>
                <a:lnTo>
                  <a:pt x="91" y="291"/>
                </a:lnTo>
                <a:lnTo>
                  <a:pt x="72" y="320"/>
                </a:lnTo>
                <a:lnTo>
                  <a:pt x="55" y="348"/>
                </a:lnTo>
                <a:lnTo>
                  <a:pt x="55" y="348"/>
                </a:lnTo>
                <a:lnTo>
                  <a:pt x="39" y="375"/>
                </a:lnTo>
                <a:lnTo>
                  <a:pt x="24" y="397"/>
                </a:lnTo>
                <a:lnTo>
                  <a:pt x="17" y="408"/>
                </a:lnTo>
                <a:lnTo>
                  <a:pt x="12" y="417"/>
                </a:lnTo>
                <a:lnTo>
                  <a:pt x="9" y="426"/>
                </a:lnTo>
                <a:lnTo>
                  <a:pt x="8" y="434"/>
                </a:lnTo>
                <a:lnTo>
                  <a:pt x="8" y="434"/>
                </a:lnTo>
                <a:lnTo>
                  <a:pt x="8" y="479"/>
                </a:lnTo>
                <a:lnTo>
                  <a:pt x="6" y="503"/>
                </a:lnTo>
                <a:lnTo>
                  <a:pt x="8" y="515"/>
                </a:lnTo>
                <a:lnTo>
                  <a:pt x="8" y="515"/>
                </a:lnTo>
                <a:lnTo>
                  <a:pt x="8" y="519"/>
                </a:lnTo>
                <a:lnTo>
                  <a:pt x="6" y="526"/>
                </a:lnTo>
                <a:lnTo>
                  <a:pt x="3" y="546"/>
                </a:lnTo>
                <a:lnTo>
                  <a:pt x="2" y="558"/>
                </a:lnTo>
                <a:lnTo>
                  <a:pt x="0" y="571"/>
                </a:lnTo>
                <a:lnTo>
                  <a:pt x="0" y="584"/>
                </a:lnTo>
                <a:lnTo>
                  <a:pt x="3" y="596"/>
                </a:lnTo>
                <a:lnTo>
                  <a:pt x="3" y="596"/>
                </a:lnTo>
                <a:lnTo>
                  <a:pt x="6" y="607"/>
                </a:lnTo>
                <a:lnTo>
                  <a:pt x="12" y="618"/>
                </a:lnTo>
                <a:lnTo>
                  <a:pt x="18" y="625"/>
                </a:lnTo>
                <a:lnTo>
                  <a:pt x="25" y="632"/>
                </a:lnTo>
                <a:lnTo>
                  <a:pt x="36" y="641"/>
                </a:lnTo>
                <a:lnTo>
                  <a:pt x="41" y="644"/>
                </a:lnTo>
                <a:lnTo>
                  <a:pt x="41" y="644"/>
                </a:lnTo>
                <a:lnTo>
                  <a:pt x="42" y="662"/>
                </a:lnTo>
                <a:lnTo>
                  <a:pt x="46" y="677"/>
                </a:lnTo>
                <a:lnTo>
                  <a:pt x="48" y="683"/>
                </a:lnTo>
                <a:lnTo>
                  <a:pt x="50" y="687"/>
                </a:lnTo>
                <a:lnTo>
                  <a:pt x="50" y="687"/>
                </a:lnTo>
                <a:lnTo>
                  <a:pt x="56" y="691"/>
                </a:lnTo>
                <a:lnTo>
                  <a:pt x="64" y="695"/>
                </a:lnTo>
                <a:lnTo>
                  <a:pt x="70" y="696"/>
                </a:lnTo>
                <a:lnTo>
                  <a:pt x="27" y="1387"/>
                </a:lnTo>
                <a:lnTo>
                  <a:pt x="17" y="1434"/>
                </a:lnTo>
                <a:lnTo>
                  <a:pt x="46" y="1434"/>
                </a:lnTo>
                <a:lnTo>
                  <a:pt x="46" y="1387"/>
                </a:lnTo>
                <a:lnTo>
                  <a:pt x="89" y="687"/>
                </a:lnTo>
                <a:lnTo>
                  <a:pt x="89" y="687"/>
                </a:lnTo>
                <a:lnTo>
                  <a:pt x="93" y="725"/>
                </a:lnTo>
                <a:lnTo>
                  <a:pt x="97" y="754"/>
                </a:lnTo>
                <a:lnTo>
                  <a:pt x="98" y="777"/>
                </a:lnTo>
                <a:lnTo>
                  <a:pt x="98" y="777"/>
                </a:lnTo>
                <a:lnTo>
                  <a:pt x="98" y="801"/>
                </a:lnTo>
                <a:lnTo>
                  <a:pt x="99" y="809"/>
                </a:lnTo>
                <a:lnTo>
                  <a:pt x="101" y="813"/>
                </a:lnTo>
                <a:lnTo>
                  <a:pt x="103" y="815"/>
                </a:lnTo>
                <a:lnTo>
                  <a:pt x="103" y="815"/>
                </a:lnTo>
                <a:lnTo>
                  <a:pt x="105" y="816"/>
                </a:lnTo>
                <a:lnTo>
                  <a:pt x="108" y="818"/>
                </a:lnTo>
                <a:lnTo>
                  <a:pt x="112" y="816"/>
                </a:lnTo>
                <a:lnTo>
                  <a:pt x="115" y="818"/>
                </a:lnTo>
                <a:lnTo>
                  <a:pt x="116" y="818"/>
                </a:lnTo>
                <a:lnTo>
                  <a:pt x="117" y="820"/>
                </a:lnTo>
                <a:lnTo>
                  <a:pt x="117" y="825"/>
                </a:lnTo>
                <a:lnTo>
                  <a:pt x="117" y="825"/>
                </a:lnTo>
                <a:lnTo>
                  <a:pt x="117" y="831"/>
                </a:lnTo>
                <a:lnTo>
                  <a:pt x="118" y="835"/>
                </a:lnTo>
                <a:lnTo>
                  <a:pt x="123" y="849"/>
                </a:lnTo>
                <a:lnTo>
                  <a:pt x="128" y="860"/>
                </a:lnTo>
                <a:lnTo>
                  <a:pt x="130" y="866"/>
                </a:lnTo>
                <a:lnTo>
                  <a:pt x="131" y="872"/>
                </a:lnTo>
                <a:lnTo>
                  <a:pt x="131" y="872"/>
                </a:lnTo>
                <a:lnTo>
                  <a:pt x="139" y="921"/>
                </a:lnTo>
                <a:lnTo>
                  <a:pt x="143" y="949"/>
                </a:lnTo>
                <a:lnTo>
                  <a:pt x="146" y="963"/>
                </a:lnTo>
                <a:lnTo>
                  <a:pt x="146" y="963"/>
                </a:lnTo>
                <a:lnTo>
                  <a:pt x="149" y="1053"/>
                </a:lnTo>
                <a:lnTo>
                  <a:pt x="153" y="1116"/>
                </a:lnTo>
                <a:lnTo>
                  <a:pt x="155" y="1153"/>
                </a:lnTo>
                <a:lnTo>
                  <a:pt x="155" y="1153"/>
                </a:lnTo>
                <a:lnTo>
                  <a:pt x="166" y="1226"/>
                </a:lnTo>
                <a:lnTo>
                  <a:pt x="171" y="1268"/>
                </a:lnTo>
                <a:lnTo>
                  <a:pt x="174" y="1287"/>
                </a:lnTo>
                <a:lnTo>
                  <a:pt x="174" y="1287"/>
                </a:lnTo>
                <a:lnTo>
                  <a:pt x="179" y="1291"/>
                </a:lnTo>
                <a:lnTo>
                  <a:pt x="186" y="1297"/>
                </a:lnTo>
                <a:lnTo>
                  <a:pt x="198" y="1306"/>
                </a:lnTo>
                <a:lnTo>
                  <a:pt x="198" y="1306"/>
                </a:lnTo>
                <a:lnTo>
                  <a:pt x="199" y="1328"/>
                </a:lnTo>
                <a:lnTo>
                  <a:pt x="199" y="1346"/>
                </a:lnTo>
                <a:lnTo>
                  <a:pt x="199" y="1353"/>
                </a:lnTo>
                <a:lnTo>
                  <a:pt x="198" y="1358"/>
                </a:lnTo>
                <a:lnTo>
                  <a:pt x="198" y="1358"/>
                </a:lnTo>
                <a:lnTo>
                  <a:pt x="196" y="1361"/>
                </a:lnTo>
                <a:lnTo>
                  <a:pt x="193" y="1363"/>
                </a:lnTo>
                <a:lnTo>
                  <a:pt x="186" y="1369"/>
                </a:lnTo>
                <a:lnTo>
                  <a:pt x="183" y="1371"/>
                </a:lnTo>
                <a:lnTo>
                  <a:pt x="182" y="1375"/>
                </a:lnTo>
                <a:lnTo>
                  <a:pt x="182" y="1381"/>
                </a:lnTo>
                <a:lnTo>
                  <a:pt x="184" y="1387"/>
                </a:lnTo>
                <a:lnTo>
                  <a:pt x="184" y="1387"/>
                </a:lnTo>
                <a:lnTo>
                  <a:pt x="189" y="1393"/>
                </a:lnTo>
                <a:lnTo>
                  <a:pt x="193" y="1396"/>
                </a:lnTo>
                <a:lnTo>
                  <a:pt x="201" y="1397"/>
                </a:lnTo>
                <a:lnTo>
                  <a:pt x="207" y="1397"/>
                </a:lnTo>
                <a:lnTo>
                  <a:pt x="215" y="1395"/>
                </a:lnTo>
                <a:lnTo>
                  <a:pt x="224" y="1393"/>
                </a:lnTo>
                <a:lnTo>
                  <a:pt x="246" y="1387"/>
                </a:lnTo>
                <a:lnTo>
                  <a:pt x="246" y="1387"/>
                </a:lnTo>
                <a:lnTo>
                  <a:pt x="265" y="1382"/>
                </a:lnTo>
                <a:lnTo>
                  <a:pt x="278" y="1377"/>
                </a:lnTo>
                <a:lnTo>
                  <a:pt x="282" y="1375"/>
                </a:lnTo>
                <a:lnTo>
                  <a:pt x="284" y="1372"/>
                </a:lnTo>
                <a:lnTo>
                  <a:pt x="286" y="1368"/>
                </a:lnTo>
                <a:lnTo>
                  <a:pt x="289" y="1363"/>
                </a:lnTo>
                <a:lnTo>
                  <a:pt x="289" y="1363"/>
                </a:lnTo>
                <a:lnTo>
                  <a:pt x="292" y="1350"/>
                </a:lnTo>
                <a:lnTo>
                  <a:pt x="295" y="1338"/>
                </a:lnTo>
                <a:lnTo>
                  <a:pt x="295" y="1328"/>
                </a:lnTo>
                <a:lnTo>
                  <a:pt x="295" y="1326"/>
                </a:lnTo>
                <a:lnTo>
                  <a:pt x="294" y="1325"/>
                </a:lnTo>
                <a:lnTo>
                  <a:pt x="294" y="1325"/>
                </a:lnTo>
                <a:lnTo>
                  <a:pt x="292" y="1325"/>
                </a:lnTo>
                <a:lnTo>
                  <a:pt x="292" y="1321"/>
                </a:lnTo>
                <a:lnTo>
                  <a:pt x="294" y="1301"/>
                </a:lnTo>
                <a:lnTo>
                  <a:pt x="294" y="1301"/>
                </a:lnTo>
                <a:lnTo>
                  <a:pt x="292" y="1283"/>
                </a:lnTo>
                <a:lnTo>
                  <a:pt x="290" y="1251"/>
                </a:lnTo>
                <a:lnTo>
                  <a:pt x="280" y="1162"/>
                </a:lnTo>
                <a:lnTo>
                  <a:pt x="272" y="1072"/>
                </a:lnTo>
                <a:lnTo>
                  <a:pt x="270" y="1039"/>
                </a:lnTo>
                <a:lnTo>
                  <a:pt x="270" y="1020"/>
                </a:lnTo>
                <a:lnTo>
                  <a:pt x="270" y="1020"/>
                </a:lnTo>
                <a:lnTo>
                  <a:pt x="271" y="999"/>
                </a:lnTo>
                <a:lnTo>
                  <a:pt x="273" y="975"/>
                </a:lnTo>
                <a:lnTo>
                  <a:pt x="274" y="949"/>
                </a:lnTo>
                <a:lnTo>
                  <a:pt x="279" y="920"/>
                </a:lnTo>
                <a:lnTo>
                  <a:pt x="279" y="920"/>
                </a:lnTo>
                <a:lnTo>
                  <a:pt x="285" y="890"/>
                </a:lnTo>
                <a:lnTo>
                  <a:pt x="292" y="863"/>
                </a:lnTo>
                <a:lnTo>
                  <a:pt x="295" y="853"/>
                </a:lnTo>
                <a:lnTo>
                  <a:pt x="298" y="845"/>
                </a:lnTo>
                <a:lnTo>
                  <a:pt x="301" y="840"/>
                </a:lnTo>
                <a:lnTo>
                  <a:pt x="302" y="839"/>
                </a:lnTo>
                <a:lnTo>
                  <a:pt x="303" y="839"/>
                </a:lnTo>
                <a:lnTo>
                  <a:pt x="303" y="839"/>
                </a:lnTo>
                <a:lnTo>
                  <a:pt x="309" y="841"/>
                </a:lnTo>
                <a:lnTo>
                  <a:pt x="316" y="846"/>
                </a:lnTo>
                <a:lnTo>
                  <a:pt x="320" y="849"/>
                </a:lnTo>
                <a:lnTo>
                  <a:pt x="322" y="853"/>
                </a:lnTo>
                <a:lnTo>
                  <a:pt x="326" y="859"/>
                </a:lnTo>
                <a:lnTo>
                  <a:pt x="327" y="868"/>
                </a:lnTo>
                <a:lnTo>
                  <a:pt x="327" y="868"/>
                </a:lnTo>
                <a:lnTo>
                  <a:pt x="329" y="881"/>
                </a:lnTo>
                <a:lnTo>
                  <a:pt x="334" y="901"/>
                </a:lnTo>
                <a:lnTo>
                  <a:pt x="348" y="953"/>
                </a:lnTo>
                <a:lnTo>
                  <a:pt x="360" y="1006"/>
                </a:lnTo>
                <a:lnTo>
                  <a:pt x="364" y="1026"/>
                </a:lnTo>
                <a:lnTo>
                  <a:pt x="365" y="1039"/>
                </a:lnTo>
                <a:lnTo>
                  <a:pt x="365" y="1039"/>
                </a:lnTo>
                <a:lnTo>
                  <a:pt x="365" y="1047"/>
                </a:lnTo>
                <a:lnTo>
                  <a:pt x="366" y="1055"/>
                </a:lnTo>
                <a:lnTo>
                  <a:pt x="370" y="1069"/>
                </a:lnTo>
                <a:lnTo>
                  <a:pt x="371" y="1078"/>
                </a:lnTo>
                <a:lnTo>
                  <a:pt x="371" y="1091"/>
                </a:lnTo>
                <a:lnTo>
                  <a:pt x="371" y="1108"/>
                </a:lnTo>
                <a:lnTo>
                  <a:pt x="370" y="1130"/>
                </a:lnTo>
                <a:lnTo>
                  <a:pt x="370" y="1130"/>
                </a:lnTo>
                <a:lnTo>
                  <a:pt x="369" y="1153"/>
                </a:lnTo>
                <a:lnTo>
                  <a:pt x="367" y="1176"/>
                </a:lnTo>
                <a:lnTo>
                  <a:pt x="370" y="1215"/>
                </a:lnTo>
                <a:lnTo>
                  <a:pt x="371" y="1244"/>
                </a:lnTo>
                <a:lnTo>
                  <a:pt x="371" y="1253"/>
                </a:lnTo>
                <a:lnTo>
                  <a:pt x="370" y="1258"/>
                </a:lnTo>
                <a:lnTo>
                  <a:pt x="370" y="1258"/>
                </a:lnTo>
                <a:lnTo>
                  <a:pt x="366" y="1266"/>
                </a:lnTo>
                <a:lnTo>
                  <a:pt x="364" y="1278"/>
                </a:lnTo>
                <a:lnTo>
                  <a:pt x="360" y="1296"/>
                </a:lnTo>
                <a:lnTo>
                  <a:pt x="360" y="1296"/>
                </a:lnTo>
                <a:lnTo>
                  <a:pt x="359" y="1306"/>
                </a:lnTo>
                <a:lnTo>
                  <a:pt x="358" y="1313"/>
                </a:lnTo>
                <a:lnTo>
                  <a:pt x="360" y="1320"/>
                </a:lnTo>
                <a:lnTo>
                  <a:pt x="360" y="1320"/>
                </a:lnTo>
                <a:lnTo>
                  <a:pt x="361" y="1326"/>
                </a:lnTo>
                <a:lnTo>
                  <a:pt x="361" y="1333"/>
                </a:lnTo>
                <a:lnTo>
                  <a:pt x="359" y="1350"/>
                </a:lnTo>
                <a:lnTo>
                  <a:pt x="359" y="1359"/>
                </a:lnTo>
                <a:lnTo>
                  <a:pt x="359" y="1368"/>
                </a:lnTo>
                <a:lnTo>
                  <a:pt x="361" y="1374"/>
                </a:lnTo>
                <a:lnTo>
                  <a:pt x="363" y="1376"/>
                </a:lnTo>
                <a:lnTo>
                  <a:pt x="365" y="1377"/>
                </a:lnTo>
                <a:lnTo>
                  <a:pt x="365" y="1377"/>
                </a:lnTo>
                <a:lnTo>
                  <a:pt x="371" y="1380"/>
                </a:lnTo>
                <a:lnTo>
                  <a:pt x="379" y="1382"/>
                </a:lnTo>
                <a:lnTo>
                  <a:pt x="390" y="1384"/>
                </a:lnTo>
                <a:lnTo>
                  <a:pt x="401" y="1386"/>
                </a:lnTo>
                <a:lnTo>
                  <a:pt x="411" y="1386"/>
                </a:lnTo>
                <a:lnTo>
                  <a:pt x="422" y="1384"/>
                </a:lnTo>
                <a:lnTo>
                  <a:pt x="431" y="1382"/>
                </a:lnTo>
                <a:lnTo>
                  <a:pt x="434" y="1380"/>
                </a:lnTo>
                <a:lnTo>
                  <a:pt x="436" y="1377"/>
                </a:lnTo>
                <a:lnTo>
                  <a:pt x="436" y="1377"/>
                </a:lnTo>
                <a:lnTo>
                  <a:pt x="441" y="1370"/>
                </a:lnTo>
                <a:lnTo>
                  <a:pt x="445" y="1362"/>
                </a:lnTo>
                <a:lnTo>
                  <a:pt x="447" y="1352"/>
                </a:lnTo>
                <a:lnTo>
                  <a:pt x="450" y="1343"/>
                </a:lnTo>
                <a:lnTo>
                  <a:pt x="452" y="1326"/>
                </a:lnTo>
                <a:lnTo>
                  <a:pt x="452" y="1321"/>
                </a:lnTo>
                <a:lnTo>
                  <a:pt x="451" y="1320"/>
                </a:lnTo>
                <a:lnTo>
                  <a:pt x="451" y="1320"/>
                </a:lnTo>
                <a:lnTo>
                  <a:pt x="451" y="1321"/>
                </a:lnTo>
                <a:lnTo>
                  <a:pt x="451" y="1322"/>
                </a:lnTo>
                <a:lnTo>
                  <a:pt x="452" y="1322"/>
                </a:lnTo>
                <a:lnTo>
                  <a:pt x="454" y="1322"/>
                </a:lnTo>
                <a:lnTo>
                  <a:pt x="457" y="1321"/>
                </a:lnTo>
                <a:lnTo>
                  <a:pt x="458" y="1316"/>
                </a:lnTo>
                <a:lnTo>
                  <a:pt x="460" y="1311"/>
                </a:lnTo>
                <a:lnTo>
                  <a:pt x="460" y="1301"/>
                </a:lnTo>
                <a:lnTo>
                  <a:pt x="460" y="1301"/>
                </a:lnTo>
                <a:lnTo>
                  <a:pt x="461" y="1278"/>
                </a:lnTo>
                <a:lnTo>
                  <a:pt x="463" y="1259"/>
                </a:lnTo>
                <a:lnTo>
                  <a:pt x="465" y="1239"/>
                </a:lnTo>
                <a:lnTo>
                  <a:pt x="465" y="1239"/>
                </a:lnTo>
                <a:lnTo>
                  <a:pt x="476" y="1211"/>
                </a:lnTo>
                <a:lnTo>
                  <a:pt x="485" y="1183"/>
                </a:lnTo>
                <a:lnTo>
                  <a:pt x="494" y="1153"/>
                </a:lnTo>
                <a:lnTo>
                  <a:pt x="494" y="1153"/>
                </a:lnTo>
                <a:lnTo>
                  <a:pt x="495" y="1145"/>
                </a:lnTo>
                <a:lnTo>
                  <a:pt x="496" y="1134"/>
                </a:lnTo>
                <a:lnTo>
                  <a:pt x="497" y="1109"/>
                </a:lnTo>
                <a:lnTo>
                  <a:pt x="496" y="1080"/>
                </a:lnTo>
                <a:lnTo>
                  <a:pt x="494" y="1047"/>
                </a:lnTo>
                <a:lnTo>
                  <a:pt x="489" y="991"/>
                </a:lnTo>
                <a:lnTo>
                  <a:pt x="484" y="963"/>
                </a:lnTo>
                <a:lnTo>
                  <a:pt x="484" y="963"/>
                </a:lnTo>
                <a:lnTo>
                  <a:pt x="476" y="926"/>
                </a:lnTo>
                <a:lnTo>
                  <a:pt x="470" y="896"/>
                </a:lnTo>
                <a:lnTo>
                  <a:pt x="470" y="896"/>
                </a:lnTo>
                <a:lnTo>
                  <a:pt x="472" y="896"/>
                </a:lnTo>
                <a:lnTo>
                  <a:pt x="475" y="895"/>
                </a:lnTo>
                <a:lnTo>
                  <a:pt x="478" y="893"/>
                </a:lnTo>
                <a:lnTo>
                  <a:pt x="483" y="887"/>
                </a:lnTo>
                <a:lnTo>
                  <a:pt x="489" y="879"/>
                </a:lnTo>
                <a:lnTo>
                  <a:pt x="495" y="869"/>
                </a:lnTo>
                <a:lnTo>
                  <a:pt x="503" y="853"/>
                </a:lnTo>
                <a:lnTo>
                  <a:pt x="503" y="853"/>
                </a:lnTo>
                <a:lnTo>
                  <a:pt x="507" y="844"/>
                </a:lnTo>
                <a:lnTo>
                  <a:pt x="510" y="833"/>
                </a:lnTo>
                <a:lnTo>
                  <a:pt x="513" y="821"/>
                </a:lnTo>
                <a:lnTo>
                  <a:pt x="514" y="809"/>
                </a:lnTo>
                <a:lnTo>
                  <a:pt x="515" y="782"/>
                </a:lnTo>
                <a:lnTo>
                  <a:pt x="516" y="754"/>
                </a:lnTo>
                <a:lnTo>
                  <a:pt x="514" y="708"/>
                </a:lnTo>
                <a:lnTo>
                  <a:pt x="513" y="691"/>
                </a:lnTo>
                <a:lnTo>
                  <a:pt x="513" y="682"/>
                </a:lnTo>
                <a:lnTo>
                  <a:pt x="513" y="682"/>
                </a:lnTo>
                <a:lnTo>
                  <a:pt x="513" y="675"/>
                </a:lnTo>
                <a:lnTo>
                  <a:pt x="512" y="663"/>
                </a:lnTo>
                <a:lnTo>
                  <a:pt x="508" y="634"/>
                </a:lnTo>
                <a:lnTo>
                  <a:pt x="503" y="596"/>
                </a:lnTo>
                <a:lnTo>
                  <a:pt x="532" y="596"/>
                </a:lnTo>
                <a:lnTo>
                  <a:pt x="532" y="596"/>
                </a:lnTo>
                <a:lnTo>
                  <a:pt x="534" y="603"/>
                </a:lnTo>
                <a:lnTo>
                  <a:pt x="538" y="609"/>
                </a:lnTo>
                <a:lnTo>
                  <a:pt x="541" y="615"/>
                </a:lnTo>
                <a:lnTo>
                  <a:pt x="541" y="615"/>
                </a:lnTo>
                <a:lnTo>
                  <a:pt x="547" y="622"/>
                </a:lnTo>
                <a:lnTo>
                  <a:pt x="551" y="625"/>
                </a:lnTo>
                <a:lnTo>
                  <a:pt x="551" y="625"/>
                </a:lnTo>
                <a:lnTo>
                  <a:pt x="552" y="626"/>
                </a:lnTo>
                <a:lnTo>
                  <a:pt x="554" y="628"/>
                </a:lnTo>
                <a:lnTo>
                  <a:pt x="556" y="631"/>
                </a:lnTo>
                <a:lnTo>
                  <a:pt x="556" y="634"/>
                </a:lnTo>
                <a:lnTo>
                  <a:pt x="556" y="634"/>
                </a:lnTo>
                <a:lnTo>
                  <a:pt x="556" y="638"/>
                </a:lnTo>
                <a:lnTo>
                  <a:pt x="557" y="640"/>
                </a:lnTo>
                <a:lnTo>
                  <a:pt x="560" y="644"/>
                </a:lnTo>
                <a:lnTo>
                  <a:pt x="565" y="648"/>
                </a:lnTo>
                <a:lnTo>
                  <a:pt x="627" y="1349"/>
                </a:lnTo>
                <a:lnTo>
                  <a:pt x="622" y="1353"/>
                </a:lnTo>
                <a:lnTo>
                  <a:pt x="622" y="1391"/>
                </a:lnTo>
                <a:lnTo>
                  <a:pt x="651" y="1391"/>
                </a:lnTo>
                <a:lnTo>
                  <a:pt x="651" y="1391"/>
                </a:lnTo>
                <a:lnTo>
                  <a:pt x="650" y="1372"/>
                </a:lnTo>
                <a:lnTo>
                  <a:pt x="647" y="1361"/>
                </a:lnTo>
                <a:lnTo>
                  <a:pt x="646" y="1353"/>
                </a:lnTo>
                <a:lnTo>
                  <a:pt x="646" y="1353"/>
                </a:lnTo>
                <a:lnTo>
                  <a:pt x="643" y="1351"/>
                </a:lnTo>
                <a:lnTo>
                  <a:pt x="641" y="1349"/>
                </a:lnTo>
                <a:lnTo>
                  <a:pt x="598" y="872"/>
                </a:lnTo>
                <a:lnTo>
                  <a:pt x="589" y="644"/>
                </a:lnTo>
                <a:lnTo>
                  <a:pt x="589" y="644"/>
                </a:lnTo>
                <a:lnTo>
                  <a:pt x="595" y="638"/>
                </a:lnTo>
                <a:lnTo>
                  <a:pt x="600" y="633"/>
                </a:lnTo>
                <a:lnTo>
                  <a:pt x="603" y="629"/>
                </a:lnTo>
                <a:lnTo>
                  <a:pt x="603" y="629"/>
                </a:lnTo>
                <a:lnTo>
                  <a:pt x="608" y="622"/>
                </a:lnTo>
                <a:lnTo>
                  <a:pt x="610" y="618"/>
                </a:lnTo>
                <a:lnTo>
                  <a:pt x="613" y="610"/>
                </a:lnTo>
                <a:lnTo>
                  <a:pt x="613" y="610"/>
                </a:lnTo>
                <a:lnTo>
                  <a:pt x="613" y="606"/>
                </a:lnTo>
                <a:lnTo>
                  <a:pt x="612" y="600"/>
                </a:lnTo>
                <a:lnTo>
                  <a:pt x="608" y="588"/>
                </a:lnTo>
                <a:lnTo>
                  <a:pt x="603" y="572"/>
                </a:lnTo>
                <a:lnTo>
                  <a:pt x="603" y="572"/>
                </a:lnTo>
                <a:lnTo>
                  <a:pt x="604" y="572"/>
                </a:lnTo>
                <a:lnTo>
                  <a:pt x="606" y="571"/>
                </a:lnTo>
                <a:lnTo>
                  <a:pt x="608" y="568"/>
                </a:lnTo>
                <a:lnTo>
                  <a:pt x="608" y="563"/>
                </a:lnTo>
                <a:lnTo>
                  <a:pt x="608" y="563"/>
                </a:lnTo>
                <a:lnTo>
                  <a:pt x="603" y="515"/>
                </a:lnTo>
                <a:lnTo>
                  <a:pt x="603" y="515"/>
                </a:lnTo>
                <a:lnTo>
                  <a:pt x="613" y="467"/>
                </a:lnTo>
                <a:lnTo>
                  <a:pt x="613" y="467"/>
                </a:lnTo>
                <a:lnTo>
                  <a:pt x="613" y="464"/>
                </a:lnTo>
                <a:lnTo>
                  <a:pt x="613" y="462"/>
                </a:lnTo>
                <a:lnTo>
                  <a:pt x="610" y="457"/>
                </a:lnTo>
                <a:lnTo>
                  <a:pt x="603" y="448"/>
                </a:lnTo>
                <a:lnTo>
                  <a:pt x="603" y="448"/>
                </a:lnTo>
                <a:lnTo>
                  <a:pt x="602" y="446"/>
                </a:lnTo>
                <a:lnTo>
                  <a:pt x="602" y="444"/>
                </a:lnTo>
                <a:lnTo>
                  <a:pt x="602" y="435"/>
                </a:lnTo>
                <a:lnTo>
                  <a:pt x="602" y="432"/>
                </a:lnTo>
                <a:lnTo>
                  <a:pt x="600" y="427"/>
                </a:lnTo>
                <a:lnTo>
                  <a:pt x="597" y="421"/>
                </a:lnTo>
                <a:lnTo>
                  <a:pt x="594" y="415"/>
                </a:lnTo>
                <a:lnTo>
                  <a:pt x="594" y="415"/>
                </a:lnTo>
                <a:lnTo>
                  <a:pt x="584" y="404"/>
                </a:lnTo>
                <a:lnTo>
                  <a:pt x="573" y="392"/>
                </a:lnTo>
                <a:lnTo>
                  <a:pt x="569" y="387"/>
                </a:lnTo>
                <a:lnTo>
                  <a:pt x="564" y="378"/>
                </a:lnTo>
                <a:lnTo>
                  <a:pt x="559" y="370"/>
                </a:lnTo>
                <a:lnTo>
                  <a:pt x="556" y="358"/>
                </a:lnTo>
                <a:lnTo>
                  <a:pt x="556" y="358"/>
                </a:lnTo>
                <a:lnTo>
                  <a:pt x="540" y="310"/>
                </a:lnTo>
                <a:lnTo>
                  <a:pt x="533" y="290"/>
                </a:lnTo>
                <a:lnTo>
                  <a:pt x="527" y="277"/>
                </a:lnTo>
                <a:lnTo>
                  <a:pt x="527" y="277"/>
                </a:lnTo>
                <a:lnTo>
                  <a:pt x="525" y="269"/>
                </a:lnTo>
                <a:lnTo>
                  <a:pt x="523" y="263"/>
                </a:lnTo>
                <a:lnTo>
                  <a:pt x="521" y="259"/>
                </a:lnTo>
                <a:lnTo>
                  <a:pt x="519" y="257"/>
                </a:lnTo>
                <a:lnTo>
                  <a:pt x="514" y="253"/>
                </a:lnTo>
                <a:lnTo>
                  <a:pt x="508" y="248"/>
                </a:lnTo>
                <a:lnTo>
                  <a:pt x="508" y="248"/>
                </a:lnTo>
                <a:lnTo>
                  <a:pt x="482" y="235"/>
                </a:lnTo>
                <a:lnTo>
                  <a:pt x="446" y="217"/>
                </a:lnTo>
                <a:lnTo>
                  <a:pt x="398" y="196"/>
                </a:lnTo>
                <a:lnTo>
                  <a:pt x="398" y="196"/>
                </a:lnTo>
                <a:lnTo>
                  <a:pt x="401" y="184"/>
                </a:lnTo>
                <a:lnTo>
                  <a:pt x="407" y="154"/>
                </a:lnTo>
                <a:lnTo>
                  <a:pt x="411" y="120"/>
                </a:lnTo>
                <a:lnTo>
                  <a:pt x="413" y="104"/>
                </a:lnTo>
                <a:lnTo>
                  <a:pt x="413" y="91"/>
                </a:lnTo>
                <a:lnTo>
                  <a:pt x="413" y="91"/>
                </a:lnTo>
                <a:lnTo>
                  <a:pt x="413" y="82"/>
                </a:lnTo>
                <a:lnTo>
                  <a:pt x="413" y="75"/>
                </a:lnTo>
                <a:lnTo>
                  <a:pt x="413" y="64"/>
                </a:lnTo>
                <a:lnTo>
                  <a:pt x="413" y="59"/>
                </a:lnTo>
                <a:lnTo>
                  <a:pt x="410" y="54"/>
                </a:lnTo>
                <a:lnTo>
                  <a:pt x="405" y="48"/>
                </a:lnTo>
                <a:lnTo>
                  <a:pt x="398" y="39"/>
                </a:lnTo>
                <a:lnTo>
                  <a:pt x="398" y="39"/>
                </a:lnTo>
                <a:lnTo>
                  <a:pt x="376" y="10"/>
                </a:lnTo>
                <a:lnTo>
                  <a:pt x="370" y="4"/>
                </a:lnTo>
                <a:lnTo>
                  <a:pt x="365" y="1"/>
                </a:lnTo>
                <a:lnTo>
                  <a:pt x="365" y="1"/>
                </a:lnTo>
                <a:lnTo>
                  <a:pt x="361" y="0"/>
                </a:lnTo>
                <a:lnTo>
                  <a:pt x="360" y="2"/>
                </a:lnTo>
                <a:lnTo>
                  <a:pt x="359" y="3"/>
                </a:lnTo>
                <a:lnTo>
                  <a:pt x="358" y="4"/>
                </a:lnTo>
                <a:lnTo>
                  <a:pt x="355" y="5"/>
                </a:lnTo>
                <a:lnTo>
                  <a:pt x="351" y="5"/>
                </a:lnTo>
                <a:lnTo>
                  <a:pt x="351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F36C77A-C439-4AA0-A159-B4224B65E0B7}"/>
              </a:ext>
            </a:extLst>
          </p:cNvPr>
          <p:cNvSpPr>
            <a:spLocks noEditPoints="1"/>
          </p:cNvSpPr>
          <p:nvPr/>
        </p:nvSpPr>
        <p:spPr bwMode="auto">
          <a:xfrm>
            <a:off x="4554705" y="2662623"/>
            <a:ext cx="763849" cy="1785023"/>
          </a:xfrm>
          <a:custGeom>
            <a:avLst/>
            <a:gdLst>
              <a:gd name="T0" fmla="*/ 139 w 564"/>
              <a:gd name="T1" fmla="*/ 510 h 1318"/>
              <a:gd name="T2" fmla="*/ 99 w 564"/>
              <a:gd name="T3" fmla="*/ 650 h 1318"/>
              <a:gd name="T4" fmla="*/ 25 w 564"/>
              <a:gd name="T5" fmla="*/ 701 h 1318"/>
              <a:gd name="T6" fmla="*/ 1 w 564"/>
              <a:gd name="T7" fmla="*/ 1006 h 1318"/>
              <a:gd name="T8" fmla="*/ 31 w 564"/>
              <a:gd name="T9" fmla="*/ 1259 h 1318"/>
              <a:gd name="T10" fmla="*/ 67 w 564"/>
              <a:gd name="T11" fmla="*/ 1308 h 1318"/>
              <a:gd name="T12" fmla="*/ 89 w 564"/>
              <a:gd name="T13" fmla="*/ 1318 h 1318"/>
              <a:gd name="T14" fmla="*/ 210 w 564"/>
              <a:gd name="T15" fmla="*/ 1301 h 1318"/>
              <a:gd name="T16" fmla="*/ 221 w 564"/>
              <a:gd name="T17" fmla="*/ 1313 h 1318"/>
              <a:gd name="T18" fmla="*/ 241 w 564"/>
              <a:gd name="T19" fmla="*/ 1301 h 1318"/>
              <a:gd name="T20" fmla="*/ 256 w 564"/>
              <a:gd name="T21" fmla="*/ 1282 h 1318"/>
              <a:gd name="T22" fmla="*/ 265 w 564"/>
              <a:gd name="T23" fmla="*/ 1269 h 1318"/>
              <a:gd name="T24" fmla="*/ 282 w 564"/>
              <a:gd name="T25" fmla="*/ 1240 h 1318"/>
              <a:gd name="T26" fmla="*/ 299 w 564"/>
              <a:gd name="T27" fmla="*/ 1142 h 1318"/>
              <a:gd name="T28" fmla="*/ 315 w 564"/>
              <a:gd name="T29" fmla="*/ 1119 h 1318"/>
              <a:gd name="T30" fmla="*/ 312 w 564"/>
              <a:gd name="T31" fmla="*/ 1048 h 1318"/>
              <a:gd name="T32" fmla="*/ 293 w 564"/>
              <a:gd name="T33" fmla="*/ 997 h 1318"/>
              <a:gd name="T34" fmla="*/ 283 w 564"/>
              <a:gd name="T35" fmla="*/ 908 h 1318"/>
              <a:gd name="T36" fmla="*/ 327 w 564"/>
              <a:gd name="T37" fmla="*/ 831 h 1318"/>
              <a:gd name="T38" fmla="*/ 341 w 564"/>
              <a:gd name="T39" fmla="*/ 949 h 1318"/>
              <a:gd name="T40" fmla="*/ 330 w 564"/>
              <a:gd name="T41" fmla="*/ 1073 h 1318"/>
              <a:gd name="T42" fmla="*/ 324 w 564"/>
              <a:gd name="T43" fmla="*/ 1141 h 1318"/>
              <a:gd name="T44" fmla="*/ 306 w 564"/>
              <a:gd name="T45" fmla="*/ 1177 h 1318"/>
              <a:gd name="T46" fmla="*/ 321 w 564"/>
              <a:gd name="T47" fmla="*/ 1236 h 1318"/>
              <a:gd name="T48" fmla="*/ 362 w 564"/>
              <a:gd name="T49" fmla="*/ 1250 h 1318"/>
              <a:gd name="T50" fmla="*/ 377 w 564"/>
              <a:gd name="T51" fmla="*/ 1197 h 1318"/>
              <a:gd name="T52" fmla="*/ 388 w 564"/>
              <a:gd name="T53" fmla="*/ 1152 h 1318"/>
              <a:gd name="T54" fmla="*/ 401 w 564"/>
              <a:gd name="T55" fmla="*/ 1119 h 1318"/>
              <a:gd name="T56" fmla="*/ 412 w 564"/>
              <a:gd name="T57" fmla="*/ 1102 h 1318"/>
              <a:gd name="T58" fmla="*/ 481 w 564"/>
              <a:gd name="T59" fmla="*/ 776 h 1318"/>
              <a:gd name="T60" fmla="*/ 531 w 564"/>
              <a:gd name="T61" fmla="*/ 1234 h 1318"/>
              <a:gd name="T62" fmla="*/ 550 w 564"/>
              <a:gd name="T63" fmla="*/ 1225 h 1318"/>
              <a:gd name="T64" fmla="*/ 494 w 564"/>
              <a:gd name="T65" fmla="*/ 650 h 1318"/>
              <a:gd name="T66" fmla="*/ 527 w 564"/>
              <a:gd name="T67" fmla="*/ 619 h 1318"/>
              <a:gd name="T68" fmla="*/ 547 w 564"/>
              <a:gd name="T69" fmla="*/ 616 h 1318"/>
              <a:gd name="T70" fmla="*/ 525 w 564"/>
              <a:gd name="T71" fmla="*/ 607 h 1318"/>
              <a:gd name="T72" fmla="*/ 528 w 564"/>
              <a:gd name="T73" fmla="*/ 559 h 1318"/>
              <a:gd name="T74" fmla="*/ 560 w 564"/>
              <a:gd name="T75" fmla="*/ 478 h 1318"/>
              <a:gd name="T76" fmla="*/ 564 w 564"/>
              <a:gd name="T77" fmla="*/ 361 h 1318"/>
              <a:gd name="T78" fmla="*/ 515 w 564"/>
              <a:gd name="T79" fmla="*/ 283 h 1318"/>
              <a:gd name="T80" fmla="*/ 392 w 564"/>
              <a:gd name="T81" fmla="*/ 138 h 1318"/>
              <a:gd name="T82" fmla="*/ 420 w 564"/>
              <a:gd name="T83" fmla="*/ 76 h 1318"/>
              <a:gd name="T84" fmla="*/ 404 w 564"/>
              <a:gd name="T85" fmla="*/ 21 h 1318"/>
              <a:gd name="T86" fmla="*/ 338 w 564"/>
              <a:gd name="T87" fmla="*/ 0 h 1318"/>
              <a:gd name="T88" fmla="*/ 287 w 564"/>
              <a:gd name="T89" fmla="*/ 26 h 1318"/>
              <a:gd name="T90" fmla="*/ 272 w 564"/>
              <a:gd name="T91" fmla="*/ 82 h 1318"/>
              <a:gd name="T92" fmla="*/ 274 w 564"/>
              <a:gd name="T93" fmla="*/ 129 h 1318"/>
              <a:gd name="T94" fmla="*/ 222 w 564"/>
              <a:gd name="T95" fmla="*/ 181 h 1318"/>
              <a:gd name="T96" fmla="*/ 140 w 564"/>
              <a:gd name="T97" fmla="*/ 370 h 1318"/>
              <a:gd name="T98" fmla="*/ 89 w 564"/>
              <a:gd name="T99" fmla="*/ 703 h 1318"/>
              <a:gd name="T100" fmla="*/ 101 w 564"/>
              <a:gd name="T101" fmla="*/ 711 h 1318"/>
              <a:gd name="T102" fmla="*/ 110 w 564"/>
              <a:gd name="T103" fmla="*/ 733 h 1318"/>
              <a:gd name="T104" fmla="*/ 123 w 564"/>
              <a:gd name="T105" fmla="*/ 739 h 1318"/>
              <a:gd name="T106" fmla="*/ 136 w 564"/>
              <a:gd name="T107" fmla="*/ 730 h 1318"/>
              <a:gd name="T108" fmla="*/ 149 w 564"/>
              <a:gd name="T109" fmla="*/ 727 h 1318"/>
              <a:gd name="T110" fmla="*/ 160 w 564"/>
              <a:gd name="T111" fmla="*/ 717 h 1318"/>
              <a:gd name="T112" fmla="*/ 455 w 564"/>
              <a:gd name="T113" fmla="*/ 370 h 1318"/>
              <a:gd name="T114" fmla="*/ 476 w 564"/>
              <a:gd name="T115" fmla="*/ 401 h 1318"/>
              <a:gd name="T116" fmla="*/ 487 w 564"/>
              <a:gd name="T117" fmla="*/ 436 h 1318"/>
              <a:gd name="T118" fmla="*/ 505 w 564"/>
              <a:gd name="T119" fmla="*/ 454 h 1318"/>
              <a:gd name="T120" fmla="*/ 461 w 564"/>
              <a:gd name="T121" fmla="*/ 465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4" h="1318">
                <a:moveTo>
                  <a:pt x="158" y="432"/>
                </a:moveTo>
                <a:lnTo>
                  <a:pt x="158" y="432"/>
                </a:lnTo>
                <a:lnTo>
                  <a:pt x="152" y="456"/>
                </a:lnTo>
                <a:lnTo>
                  <a:pt x="147" y="477"/>
                </a:lnTo>
                <a:lnTo>
                  <a:pt x="142" y="497"/>
                </a:lnTo>
                <a:lnTo>
                  <a:pt x="142" y="497"/>
                </a:lnTo>
                <a:lnTo>
                  <a:pt x="139" y="510"/>
                </a:lnTo>
                <a:lnTo>
                  <a:pt x="135" y="528"/>
                </a:lnTo>
                <a:lnTo>
                  <a:pt x="128" y="571"/>
                </a:lnTo>
                <a:lnTo>
                  <a:pt x="120" y="628"/>
                </a:lnTo>
                <a:lnTo>
                  <a:pt x="120" y="628"/>
                </a:lnTo>
                <a:lnTo>
                  <a:pt x="117" y="631"/>
                </a:lnTo>
                <a:lnTo>
                  <a:pt x="108" y="639"/>
                </a:lnTo>
                <a:lnTo>
                  <a:pt x="99" y="650"/>
                </a:lnTo>
                <a:lnTo>
                  <a:pt x="96" y="656"/>
                </a:lnTo>
                <a:lnTo>
                  <a:pt x="94" y="660"/>
                </a:lnTo>
                <a:lnTo>
                  <a:pt x="94" y="660"/>
                </a:lnTo>
                <a:lnTo>
                  <a:pt x="93" y="680"/>
                </a:lnTo>
                <a:lnTo>
                  <a:pt x="93" y="687"/>
                </a:lnTo>
                <a:lnTo>
                  <a:pt x="31" y="693"/>
                </a:lnTo>
                <a:lnTo>
                  <a:pt x="25" y="701"/>
                </a:lnTo>
                <a:lnTo>
                  <a:pt x="34" y="881"/>
                </a:lnTo>
                <a:lnTo>
                  <a:pt x="18" y="887"/>
                </a:lnTo>
                <a:lnTo>
                  <a:pt x="18" y="887"/>
                </a:lnTo>
                <a:lnTo>
                  <a:pt x="9" y="920"/>
                </a:lnTo>
                <a:lnTo>
                  <a:pt x="0" y="958"/>
                </a:lnTo>
                <a:lnTo>
                  <a:pt x="0" y="958"/>
                </a:lnTo>
                <a:lnTo>
                  <a:pt x="1" y="1006"/>
                </a:lnTo>
                <a:lnTo>
                  <a:pt x="5" y="1100"/>
                </a:lnTo>
                <a:lnTo>
                  <a:pt x="9" y="1193"/>
                </a:lnTo>
                <a:lnTo>
                  <a:pt x="12" y="1236"/>
                </a:lnTo>
                <a:lnTo>
                  <a:pt x="12" y="1236"/>
                </a:lnTo>
                <a:lnTo>
                  <a:pt x="19" y="1248"/>
                </a:lnTo>
                <a:lnTo>
                  <a:pt x="25" y="1254"/>
                </a:lnTo>
                <a:lnTo>
                  <a:pt x="31" y="1259"/>
                </a:lnTo>
                <a:lnTo>
                  <a:pt x="31" y="1259"/>
                </a:lnTo>
                <a:lnTo>
                  <a:pt x="35" y="1261"/>
                </a:lnTo>
                <a:lnTo>
                  <a:pt x="40" y="1261"/>
                </a:lnTo>
                <a:lnTo>
                  <a:pt x="52" y="1264"/>
                </a:lnTo>
                <a:lnTo>
                  <a:pt x="67" y="1264"/>
                </a:lnTo>
                <a:lnTo>
                  <a:pt x="67" y="1308"/>
                </a:lnTo>
                <a:lnTo>
                  <a:pt x="67" y="1308"/>
                </a:lnTo>
                <a:lnTo>
                  <a:pt x="69" y="1311"/>
                </a:lnTo>
                <a:lnTo>
                  <a:pt x="72" y="1313"/>
                </a:lnTo>
                <a:lnTo>
                  <a:pt x="77" y="1317"/>
                </a:lnTo>
                <a:lnTo>
                  <a:pt x="81" y="1318"/>
                </a:lnTo>
                <a:lnTo>
                  <a:pt x="84" y="1318"/>
                </a:lnTo>
                <a:lnTo>
                  <a:pt x="84" y="1318"/>
                </a:lnTo>
                <a:lnTo>
                  <a:pt x="89" y="1318"/>
                </a:lnTo>
                <a:lnTo>
                  <a:pt x="91" y="1317"/>
                </a:lnTo>
                <a:lnTo>
                  <a:pt x="95" y="1313"/>
                </a:lnTo>
                <a:lnTo>
                  <a:pt x="96" y="1308"/>
                </a:lnTo>
                <a:lnTo>
                  <a:pt x="98" y="1307"/>
                </a:lnTo>
                <a:lnTo>
                  <a:pt x="101" y="1266"/>
                </a:lnTo>
                <a:lnTo>
                  <a:pt x="210" y="1266"/>
                </a:lnTo>
                <a:lnTo>
                  <a:pt x="210" y="1301"/>
                </a:lnTo>
                <a:lnTo>
                  <a:pt x="210" y="1301"/>
                </a:lnTo>
                <a:lnTo>
                  <a:pt x="210" y="1304"/>
                </a:lnTo>
                <a:lnTo>
                  <a:pt x="210" y="1307"/>
                </a:lnTo>
                <a:lnTo>
                  <a:pt x="210" y="1310"/>
                </a:lnTo>
                <a:lnTo>
                  <a:pt x="212" y="1312"/>
                </a:lnTo>
                <a:lnTo>
                  <a:pt x="216" y="1313"/>
                </a:lnTo>
                <a:lnTo>
                  <a:pt x="221" y="1313"/>
                </a:lnTo>
                <a:lnTo>
                  <a:pt x="221" y="1313"/>
                </a:lnTo>
                <a:lnTo>
                  <a:pt x="225" y="1313"/>
                </a:lnTo>
                <a:lnTo>
                  <a:pt x="230" y="1312"/>
                </a:lnTo>
                <a:lnTo>
                  <a:pt x="234" y="1310"/>
                </a:lnTo>
                <a:lnTo>
                  <a:pt x="236" y="1307"/>
                </a:lnTo>
                <a:lnTo>
                  <a:pt x="240" y="1304"/>
                </a:lnTo>
                <a:lnTo>
                  <a:pt x="241" y="1301"/>
                </a:lnTo>
                <a:lnTo>
                  <a:pt x="241" y="1269"/>
                </a:lnTo>
                <a:lnTo>
                  <a:pt x="249" y="1269"/>
                </a:lnTo>
                <a:lnTo>
                  <a:pt x="249" y="1269"/>
                </a:lnTo>
                <a:lnTo>
                  <a:pt x="249" y="1271"/>
                </a:lnTo>
                <a:lnTo>
                  <a:pt x="251" y="1276"/>
                </a:lnTo>
                <a:lnTo>
                  <a:pt x="254" y="1281"/>
                </a:lnTo>
                <a:lnTo>
                  <a:pt x="256" y="1282"/>
                </a:lnTo>
                <a:lnTo>
                  <a:pt x="259" y="1283"/>
                </a:lnTo>
                <a:lnTo>
                  <a:pt x="259" y="1283"/>
                </a:lnTo>
                <a:lnTo>
                  <a:pt x="262" y="1282"/>
                </a:lnTo>
                <a:lnTo>
                  <a:pt x="264" y="1279"/>
                </a:lnTo>
                <a:lnTo>
                  <a:pt x="265" y="1277"/>
                </a:lnTo>
                <a:lnTo>
                  <a:pt x="265" y="1275"/>
                </a:lnTo>
                <a:lnTo>
                  <a:pt x="265" y="1269"/>
                </a:lnTo>
                <a:lnTo>
                  <a:pt x="265" y="1266"/>
                </a:lnTo>
                <a:lnTo>
                  <a:pt x="265" y="1266"/>
                </a:lnTo>
                <a:lnTo>
                  <a:pt x="271" y="1255"/>
                </a:lnTo>
                <a:lnTo>
                  <a:pt x="276" y="1247"/>
                </a:lnTo>
                <a:lnTo>
                  <a:pt x="281" y="1241"/>
                </a:lnTo>
                <a:lnTo>
                  <a:pt x="281" y="1241"/>
                </a:lnTo>
                <a:lnTo>
                  <a:pt x="282" y="1240"/>
                </a:lnTo>
                <a:lnTo>
                  <a:pt x="282" y="1236"/>
                </a:lnTo>
                <a:lnTo>
                  <a:pt x="283" y="1225"/>
                </a:lnTo>
                <a:lnTo>
                  <a:pt x="283" y="1195"/>
                </a:lnTo>
                <a:lnTo>
                  <a:pt x="281" y="1153"/>
                </a:lnTo>
                <a:lnTo>
                  <a:pt x="281" y="1153"/>
                </a:lnTo>
                <a:lnTo>
                  <a:pt x="291" y="1148"/>
                </a:lnTo>
                <a:lnTo>
                  <a:pt x="299" y="1142"/>
                </a:lnTo>
                <a:lnTo>
                  <a:pt x="305" y="1137"/>
                </a:lnTo>
                <a:lnTo>
                  <a:pt x="305" y="1137"/>
                </a:lnTo>
                <a:lnTo>
                  <a:pt x="310" y="1133"/>
                </a:lnTo>
                <a:lnTo>
                  <a:pt x="313" y="1130"/>
                </a:lnTo>
                <a:lnTo>
                  <a:pt x="315" y="1126"/>
                </a:lnTo>
                <a:lnTo>
                  <a:pt x="315" y="1119"/>
                </a:lnTo>
                <a:lnTo>
                  <a:pt x="315" y="1119"/>
                </a:lnTo>
                <a:lnTo>
                  <a:pt x="310" y="1092"/>
                </a:lnTo>
                <a:lnTo>
                  <a:pt x="309" y="1078"/>
                </a:lnTo>
                <a:lnTo>
                  <a:pt x="309" y="1069"/>
                </a:lnTo>
                <a:lnTo>
                  <a:pt x="309" y="1069"/>
                </a:lnTo>
                <a:lnTo>
                  <a:pt x="312" y="1056"/>
                </a:lnTo>
                <a:lnTo>
                  <a:pt x="312" y="1051"/>
                </a:lnTo>
                <a:lnTo>
                  <a:pt x="312" y="1048"/>
                </a:lnTo>
                <a:lnTo>
                  <a:pt x="311" y="1044"/>
                </a:lnTo>
                <a:lnTo>
                  <a:pt x="309" y="1041"/>
                </a:lnTo>
                <a:lnTo>
                  <a:pt x="309" y="1041"/>
                </a:lnTo>
                <a:lnTo>
                  <a:pt x="300" y="1033"/>
                </a:lnTo>
                <a:lnTo>
                  <a:pt x="299" y="1032"/>
                </a:lnTo>
                <a:lnTo>
                  <a:pt x="299" y="1032"/>
                </a:lnTo>
                <a:lnTo>
                  <a:pt x="293" y="997"/>
                </a:lnTo>
                <a:lnTo>
                  <a:pt x="288" y="969"/>
                </a:lnTo>
                <a:lnTo>
                  <a:pt x="287" y="958"/>
                </a:lnTo>
                <a:lnTo>
                  <a:pt x="287" y="952"/>
                </a:lnTo>
                <a:lnTo>
                  <a:pt x="287" y="952"/>
                </a:lnTo>
                <a:lnTo>
                  <a:pt x="287" y="940"/>
                </a:lnTo>
                <a:lnTo>
                  <a:pt x="286" y="926"/>
                </a:lnTo>
                <a:lnTo>
                  <a:pt x="283" y="908"/>
                </a:lnTo>
                <a:lnTo>
                  <a:pt x="283" y="908"/>
                </a:lnTo>
                <a:lnTo>
                  <a:pt x="303" y="870"/>
                </a:lnTo>
                <a:lnTo>
                  <a:pt x="317" y="844"/>
                </a:lnTo>
                <a:lnTo>
                  <a:pt x="322" y="835"/>
                </a:lnTo>
                <a:lnTo>
                  <a:pt x="325" y="831"/>
                </a:lnTo>
                <a:lnTo>
                  <a:pt x="325" y="831"/>
                </a:lnTo>
                <a:lnTo>
                  <a:pt x="327" y="831"/>
                </a:lnTo>
                <a:lnTo>
                  <a:pt x="328" y="834"/>
                </a:lnTo>
                <a:lnTo>
                  <a:pt x="330" y="846"/>
                </a:lnTo>
                <a:lnTo>
                  <a:pt x="336" y="885"/>
                </a:lnTo>
                <a:lnTo>
                  <a:pt x="341" y="926"/>
                </a:lnTo>
                <a:lnTo>
                  <a:pt x="341" y="940"/>
                </a:lnTo>
                <a:lnTo>
                  <a:pt x="341" y="949"/>
                </a:lnTo>
                <a:lnTo>
                  <a:pt x="341" y="949"/>
                </a:lnTo>
                <a:lnTo>
                  <a:pt x="339" y="955"/>
                </a:lnTo>
                <a:lnTo>
                  <a:pt x="338" y="964"/>
                </a:lnTo>
                <a:lnTo>
                  <a:pt x="335" y="990"/>
                </a:lnTo>
                <a:lnTo>
                  <a:pt x="332" y="1037"/>
                </a:lnTo>
                <a:lnTo>
                  <a:pt x="332" y="1037"/>
                </a:lnTo>
                <a:lnTo>
                  <a:pt x="330" y="1054"/>
                </a:lnTo>
                <a:lnTo>
                  <a:pt x="330" y="1073"/>
                </a:lnTo>
                <a:lnTo>
                  <a:pt x="330" y="1107"/>
                </a:lnTo>
                <a:lnTo>
                  <a:pt x="330" y="1107"/>
                </a:lnTo>
                <a:lnTo>
                  <a:pt x="330" y="1129"/>
                </a:lnTo>
                <a:lnTo>
                  <a:pt x="330" y="1139"/>
                </a:lnTo>
                <a:lnTo>
                  <a:pt x="330" y="1139"/>
                </a:lnTo>
                <a:lnTo>
                  <a:pt x="328" y="1139"/>
                </a:lnTo>
                <a:lnTo>
                  <a:pt x="324" y="1141"/>
                </a:lnTo>
                <a:lnTo>
                  <a:pt x="318" y="1144"/>
                </a:lnTo>
                <a:lnTo>
                  <a:pt x="313" y="1152"/>
                </a:lnTo>
                <a:lnTo>
                  <a:pt x="313" y="1152"/>
                </a:lnTo>
                <a:lnTo>
                  <a:pt x="311" y="1156"/>
                </a:lnTo>
                <a:lnTo>
                  <a:pt x="309" y="1162"/>
                </a:lnTo>
                <a:lnTo>
                  <a:pt x="306" y="1170"/>
                </a:lnTo>
                <a:lnTo>
                  <a:pt x="306" y="1177"/>
                </a:lnTo>
                <a:lnTo>
                  <a:pt x="306" y="1185"/>
                </a:lnTo>
                <a:lnTo>
                  <a:pt x="306" y="1194"/>
                </a:lnTo>
                <a:lnTo>
                  <a:pt x="309" y="1203"/>
                </a:lnTo>
                <a:lnTo>
                  <a:pt x="311" y="1213"/>
                </a:lnTo>
                <a:lnTo>
                  <a:pt x="311" y="1213"/>
                </a:lnTo>
                <a:lnTo>
                  <a:pt x="318" y="1230"/>
                </a:lnTo>
                <a:lnTo>
                  <a:pt x="321" y="1236"/>
                </a:lnTo>
                <a:lnTo>
                  <a:pt x="325" y="1242"/>
                </a:lnTo>
                <a:lnTo>
                  <a:pt x="330" y="1246"/>
                </a:lnTo>
                <a:lnTo>
                  <a:pt x="336" y="1249"/>
                </a:lnTo>
                <a:lnTo>
                  <a:pt x="345" y="1250"/>
                </a:lnTo>
                <a:lnTo>
                  <a:pt x="356" y="1252"/>
                </a:lnTo>
                <a:lnTo>
                  <a:pt x="356" y="1252"/>
                </a:lnTo>
                <a:lnTo>
                  <a:pt x="362" y="1250"/>
                </a:lnTo>
                <a:lnTo>
                  <a:pt x="367" y="1248"/>
                </a:lnTo>
                <a:lnTo>
                  <a:pt x="370" y="1244"/>
                </a:lnTo>
                <a:lnTo>
                  <a:pt x="373" y="1240"/>
                </a:lnTo>
                <a:lnTo>
                  <a:pt x="375" y="1234"/>
                </a:lnTo>
                <a:lnTo>
                  <a:pt x="376" y="1228"/>
                </a:lnTo>
                <a:lnTo>
                  <a:pt x="379" y="1212"/>
                </a:lnTo>
                <a:lnTo>
                  <a:pt x="377" y="1197"/>
                </a:lnTo>
                <a:lnTo>
                  <a:pt x="377" y="1183"/>
                </a:lnTo>
                <a:lnTo>
                  <a:pt x="375" y="1167"/>
                </a:lnTo>
                <a:lnTo>
                  <a:pt x="375" y="1167"/>
                </a:lnTo>
                <a:lnTo>
                  <a:pt x="375" y="1164"/>
                </a:lnTo>
                <a:lnTo>
                  <a:pt x="376" y="1161"/>
                </a:lnTo>
                <a:lnTo>
                  <a:pt x="381" y="1156"/>
                </a:lnTo>
                <a:lnTo>
                  <a:pt x="388" y="1152"/>
                </a:lnTo>
                <a:lnTo>
                  <a:pt x="394" y="1150"/>
                </a:lnTo>
                <a:lnTo>
                  <a:pt x="394" y="1150"/>
                </a:lnTo>
                <a:lnTo>
                  <a:pt x="397" y="1148"/>
                </a:lnTo>
                <a:lnTo>
                  <a:pt x="399" y="1144"/>
                </a:lnTo>
                <a:lnTo>
                  <a:pt x="400" y="1138"/>
                </a:lnTo>
                <a:lnTo>
                  <a:pt x="401" y="1132"/>
                </a:lnTo>
                <a:lnTo>
                  <a:pt x="401" y="1119"/>
                </a:lnTo>
                <a:lnTo>
                  <a:pt x="400" y="1109"/>
                </a:lnTo>
                <a:lnTo>
                  <a:pt x="400" y="1109"/>
                </a:lnTo>
                <a:lnTo>
                  <a:pt x="400" y="1108"/>
                </a:lnTo>
                <a:lnTo>
                  <a:pt x="401" y="1108"/>
                </a:lnTo>
                <a:lnTo>
                  <a:pt x="406" y="1107"/>
                </a:lnTo>
                <a:lnTo>
                  <a:pt x="409" y="1106"/>
                </a:lnTo>
                <a:lnTo>
                  <a:pt x="412" y="1102"/>
                </a:lnTo>
                <a:lnTo>
                  <a:pt x="416" y="1097"/>
                </a:lnTo>
                <a:lnTo>
                  <a:pt x="420" y="1088"/>
                </a:lnTo>
                <a:lnTo>
                  <a:pt x="420" y="1088"/>
                </a:lnTo>
                <a:lnTo>
                  <a:pt x="424" y="1067"/>
                </a:lnTo>
                <a:lnTo>
                  <a:pt x="433" y="1027"/>
                </a:lnTo>
                <a:lnTo>
                  <a:pt x="453" y="922"/>
                </a:lnTo>
                <a:lnTo>
                  <a:pt x="481" y="776"/>
                </a:lnTo>
                <a:lnTo>
                  <a:pt x="522" y="1184"/>
                </a:lnTo>
                <a:lnTo>
                  <a:pt x="521" y="1206"/>
                </a:lnTo>
                <a:lnTo>
                  <a:pt x="525" y="1228"/>
                </a:lnTo>
                <a:lnTo>
                  <a:pt x="525" y="1228"/>
                </a:lnTo>
                <a:lnTo>
                  <a:pt x="525" y="1229"/>
                </a:lnTo>
                <a:lnTo>
                  <a:pt x="527" y="1231"/>
                </a:lnTo>
                <a:lnTo>
                  <a:pt x="531" y="1234"/>
                </a:lnTo>
                <a:lnTo>
                  <a:pt x="537" y="1235"/>
                </a:lnTo>
                <a:lnTo>
                  <a:pt x="537" y="1235"/>
                </a:lnTo>
                <a:lnTo>
                  <a:pt x="540" y="1235"/>
                </a:lnTo>
                <a:lnTo>
                  <a:pt x="543" y="1234"/>
                </a:lnTo>
                <a:lnTo>
                  <a:pt x="547" y="1230"/>
                </a:lnTo>
                <a:lnTo>
                  <a:pt x="550" y="1226"/>
                </a:lnTo>
                <a:lnTo>
                  <a:pt x="550" y="1225"/>
                </a:lnTo>
                <a:lnTo>
                  <a:pt x="549" y="1206"/>
                </a:lnTo>
                <a:lnTo>
                  <a:pt x="541" y="1180"/>
                </a:lnTo>
                <a:lnTo>
                  <a:pt x="491" y="739"/>
                </a:lnTo>
                <a:lnTo>
                  <a:pt x="491" y="739"/>
                </a:lnTo>
                <a:lnTo>
                  <a:pt x="492" y="695"/>
                </a:lnTo>
                <a:lnTo>
                  <a:pt x="494" y="650"/>
                </a:lnTo>
                <a:lnTo>
                  <a:pt x="494" y="650"/>
                </a:lnTo>
                <a:lnTo>
                  <a:pt x="497" y="647"/>
                </a:lnTo>
                <a:lnTo>
                  <a:pt x="502" y="645"/>
                </a:lnTo>
                <a:lnTo>
                  <a:pt x="506" y="641"/>
                </a:lnTo>
                <a:lnTo>
                  <a:pt x="510" y="637"/>
                </a:lnTo>
                <a:lnTo>
                  <a:pt x="510" y="637"/>
                </a:lnTo>
                <a:lnTo>
                  <a:pt x="520" y="627"/>
                </a:lnTo>
                <a:lnTo>
                  <a:pt x="527" y="619"/>
                </a:lnTo>
                <a:lnTo>
                  <a:pt x="527" y="619"/>
                </a:lnTo>
                <a:lnTo>
                  <a:pt x="535" y="621"/>
                </a:lnTo>
                <a:lnTo>
                  <a:pt x="541" y="621"/>
                </a:lnTo>
                <a:lnTo>
                  <a:pt x="544" y="621"/>
                </a:lnTo>
                <a:lnTo>
                  <a:pt x="546" y="619"/>
                </a:lnTo>
                <a:lnTo>
                  <a:pt x="546" y="619"/>
                </a:lnTo>
                <a:lnTo>
                  <a:pt x="547" y="616"/>
                </a:lnTo>
                <a:lnTo>
                  <a:pt x="547" y="612"/>
                </a:lnTo>
                <a:lnTo>
                  <a:pt x="547" y="611"/>
                </a:lnTo>
                <a:lnTo>
                  <a:pt x="546" y="610"/>
                </a:lnTo>
                <a:lnTo>
                  <a:pt x="546" y="610"/>
                </a:lnTo>
                <a:lnTo>
                  <a:pt x="534" y="609"/>
                </a:lnTo>
                <a:lnTo>
                  <a:pt x="525" y="607"/>
                </a:lnTo>
                <a:lnTo>
                  <a:pt x="525" y="607"/>
                </a:lnTo>
                <a:lnTo>
                  <a:pt x="527" y="593"/>
                </a:lnTo>
                <a:lnTo>
                  <a:pt x="527" y="583"/>
                </a:lnTo>
                <a:lnTo>
                  <a:pt x="527" y="576"/>
                </a:lnTo>
                <a:lnTo>
                  <a:pt x="527" y="576"/>
                </a:lnTo>
                <a:lnTo>
                  <a:pt x="527" y="571"/>
                </a:lnTo>
                <a:lnTo>
                  <a:pt x="527" y="565"/>
                </a:lnTo>
                <a:lnTo>
                  <a:pt x="528" y="559"/>
                </a:lnTo>
                <a:lnTo>
                  <a:pt x="531" y="554"/>
                </a:lnTo>
                <a:lnTo>
                  <a:pt x="531" y="554"/>
                </a:lnTo>
                <a:lnTo>
                  <a:pt x="545" y="524"/>
                </a:lnTo>
                <a:lnTo>
                  <a:pt x="553" y="505"/>
                </a:lnTo>
                <a:lnTo>
                  <a:pt x="558" y="489"/>
                </a:lnTo>
                <a:lnTo>
                  <a:pt x="558" y="489"/>
                </a:lnTo>
                <a:lnTo>
                  <a:pt x="560" y="478"/>
                </a:lnTo>
                <a:lnTo>
                  <a:pt x="561" y="466"/>
                </a:lnTo>
                <a:lnTo>
                  <a:pt x="561" y="443"/>
                </a:lnTo>
                <a:lnTo>
                  <a:pt x="561" y="443"/>
                </a:lnTo>
                <a:lnTo>
                  <a:pt x="560" y="432"/>
                </a:lnTo>
                <a:lnTo>
                  <a:pt x="556" y="419"/>
                </a:lnTo>
                <a:lnTo>
                  <a:pt x="550" y="403"/>
                </a:lnTo>
                <a:lnTo>
                  <a:pt x="564" y="361"/>
                </a:lnTo>
                <a:lnTo>
                  <a:pt x="564" y="361"/>
                </a:lnTo>
                <a:lnTo>
                  <a:pt x="552" y="341"/>
                </a:lnTo>
                <a:lnTo>
                  <a:pt x="543" y="324"/>
                </a:lnTo>
                <a:lnTo>
                  <a:pt x="535" y="314"/>
                </a:lnTo>
                <a:lnTo>
                  <a:pt x="535" y="314"/>
                </a:lnTo>
                <a:lnTo>
                  <a:pt x="527" y="302"/>
                </a:lnTo>
                <a:lnTo>
                  <a:pt x="515" y="283"/>
                </a:lnTo>
                <a:lnTo>
                  <a:pt x="494" y="249"/>
                </a:lnTo>
                <a:lnTo>
                  <a:pt x="494" y="249"/>
                </a:lnTo>
                <a:lnTo>
                  <a:pt x="475" y="213"/>
                </a:lnTo>
                <a:lnTo>
                  <a:pt x="436" y="190"/>
                </a:lnTo>
                <a:lnTo>
                  <a:pt x="410" y="168"/>
                </a:lnTo>
                <a:lnTo>
                  <a:pt x="404" y="150"/>
                </a:lnTo>
                <a:lnTo>
                  <a:pt x="392" y="138"/>
                </a:lnTo>
                <a:lnTo>
                  <a:pt x="403" y="126"/>
                </a:lnTo>
                <a:lnTo>
                  <a:pt x="403" y="126"/>
                </a:lnTo>
                <a:lnTo>
                  <a:pt x="411" y="105"/>
                </a:lnTo>
                <a:lnTo>
                  <a:pt x="417" y="90"/>
                </a:lnTo>
                <a:lnTo>
                  <a:pt x="418" y="81"/>
                </a:lnTo>
                <a:lnTo>
                  <a:pt x="420" y="76"/>
                </a:lnTo>
                <a:lnTo>
                  <a:pt x="420" y="76"/>
                </a:lnTo>
                <a:lnTo>
                  <a:pt x="418" y="63"/>
                </a:lnTo>
                <a:lnTo>
                  <a:pt x="416" y="47"/>
                </a:lnTo>
                <a:lnTo>
                  <a:pt x="414" y="39"/>
                </a:lnTo>
                <a:lnTo>
                  <a:pt x="411" y="32"/>
                </a:lnTo>
                <a:lnTo>
                  <a:pt x="408" y="26"/>
                </a:lnTo>
                <a:lnTo>
                  <a:pt x="404" y="21"/>
                </a:lnTo>
                <a:lnTo>
                  <a:pt x="404" y="21"/>
                </a:lnTo>
                <a:lnTo>
                  <a:pt x="393" y="14"/>
                </a:lnTo>
                <a:lnTo>
                  <a:pt x="380" y="8"/>
                </a:lnTo>
                <a:lnTo>
                  <a:pt x="365" y="2"/>
                </a:lnTo>
                <a:lnTo>
                  <a:pt x="365" y="2"/>
                </a:lnTo>
                <a:lnTo>
                  <a:pt x="358" y="2"/>
                </a:lnTo>
                <a:lnTo>
                  <a:pt x="338" y="0"/>
                </a:lnTo>
                <a:lnTo>
                  <a:pt x="338" y="0"/>
                </a:lnTo>
                <a:lnTo>
                  <a:pt x="332" y="0"/>
                </a:lnTo>
                <a:lnTo>
                  <a:pt x="325" y="3"/>
                </a:lnTo>
                <a:lnTo>
                  <a:pt x="313" y="8"/>
                </a:lnTo>
                <a:lnTo>
                  <a:pt x="303" y="14"/>
                </a:lnTo>
                <a:lnTo>
                  <a:pt x="297" y="18"/>
                </a:lnTo>
                <a:lnTo>
                  <a:pt x="297" y="18"/>
                </a:lnTo>
                <a:lnTo>
                  <a:pt x="287" y="26"/>
                </a:lnTo>
                <a:lnTo>
                  <a:pt x="283" y="31"/>
                </a:lnTo>
                <a:lnTo>
                  <a:pt x="281" y="35"/>
                </a:lnTo>
                <a:lnTo>
                  <a:pt x="281" y="35"/>
                </a:lnTo>
                <a:lnTo>
                  <a:pt x="275" y="49"/>
                </a:lnTo>
                <a:lnTo>
                  <a:pt x="274" y="56"/>
                </a:lnTo>
                <a:lnTo>
                  <a:pt x="272" y="62"/>
                </a:lnTo>
                <a:lnTo>
                  <a:pt x="272" y="82"/>
                </a:lnTo>
                <a:lnTo>
                  <a:pt x="272" y="82"/>
                </a:lnTo>
                <a:lnTo>
                  <a:pt x="272" y="85"/>
                </a:lnTo>
                <a:lnTo>
                  <a:pt x="271" y="94"/>
                </a:lnTo>
                <a:lnTo>
                  <a:pt x="271" y="94"/>
                </a:lnTo>
                <a:lnTo>
                  <a:pt x="271" y="115"/>
                </a:lnTo>
                <a:lnTo>
                  <a:pt x="272" y="126"/>
                </a:lnTo>
                <a:lnTo>
                  <a:pt x="274" y="129"/>
                </a:lnTo>
                <a:lnTo>
                  <a:pt x="275" y="132"/>
                </a:lnTo>
                <a:lnTo>
                  <a:pt x="275" y="132"/>
                </a:lnTo>
                <a:lnTo>
                  <a:pt x="281" y="139"/>
                </a:lnTo>
                <a:lnTo>
                  <a:pt x="283" y="144"/>
                </a:lnTo>
                <a:lnTo>
                  <a:pt x="283" y="144"/>
                </a:lnTo>
                <a:lnTo>
                  <a:pt x="247" y="166"/>
                </a:lnTo>
                <a:lnTo>
                  <a:pt x="222" y="181"/>
                </a:lnTo>
                <a:lnTo>
                  <a:pt x="210" y="190"/>
                </a:lnTo>
                <a:lnTo>
                  <a:pt x="210" y="190"/>
                </a:lnTo>
                <a:lnTo>
                  <a:pt x="180" y="269"/>
                </a:lnTo>
                <a:lnTo>
                  <a:pt x="158" y="326"/>
                </a:lnTo>
                <a:lnTo>
                  <a:pt x="143" y="361"/>
                </a:lnTo>
                <a:lnTo>
                  <a:pt x="143" y="361"/>
                </a:lnTo>
                <a:lnTo>
                  <a:pt x="140" y="370"/>
                </a:lnTo>
                <a:lnTo>
                  <a:pt x="137" y="379"/>
                </a:lnTo>
                <a:lnTo>
                  <a:pt x="135" y="397"/>
                </a:lnTo>
                <a:lnTo>
                  <a:pt x="132" y="417"/>
                </a:lnTo>
                <a:lnTo>
                  <a:pt x="142" y="426"/>
                </a:lnTo>
                <a:lnTo>
                  <a:pt x="158" y="432"/>
                </a:lnTo>
                <a:close/>
                <a:moveTo>
                  <a:pt x="89" y="703"/>
                </a:moveTo>
                <a:lnTo>
                  <a:pt x="89" y="703"/>
                </a:lnTo>
                <a:lnTo>
                  <a:pt x="91" y="715"/>
                </a:lnTo>
                <a:lnTo>
                  <a:pt x="91" y="715"/>
                </a:lnTo>
                <a:lnTo>
                  <a:pt x="91" y="716"/>
                </a:lnTo>
                <a:lnTo>
                  <a:pt x="93" y="716"/>
                </a:lnTo>
                <a:lnTo>
                  <a:pt x="96" y="715"/>
                </a:lnTo>
                <a:lnTo>
                  <a:pt x="101" y="711"/>
                </a:lnTo>
                <a:lnTo>
                  <a:pt x="101" y="711"/>
                </a:lnTo>
                <a:lnTo>
                  <a:pt x="102" y="721"/>
                </a:lnTo>
                <a:lnTo>
                  <a:pt x="104" y="727"/>
                </a:lnTo>
                <a:lnTo>
                  <a:pt x="105" y="729"/>
                </a:lnTo>
                <a:lnTo>
                  <a:pt x="106" y="732"/>
                </a:lnTo>
                <a:lnTo>
                  <a:pt x="106" y="732"/>
                </a:lnTo>
                <a:lnTo>
                  <a:pt x="108" y="733"/>
                </a:lnTo>
                <a:lnTo>
                  <a:pt x="110" y="733"/>
                </a:lnTo>
                <a:lnTo>
                  <a:pt x="113" y="729"/>
                </a:lnTo>
                <a:lnTo>
                  <a:pt x="116" y="724"/>
                </a:lnTo>
                <a:lnTo>
                  <a:pt x="116" y="724"/>
                </a:lnTo>
                <a:lnTo>
                  <a:pt x="117" y="732"/>
                </a:lnTo>
                <a:lnTo>
                  <a:pt x="119" y="736"/>
                </a:lnTo>
                <a:lnTo>
                  <a:pt x="122" y="739"/>
                </a:lnTo>
                <a:lnTo>
                  <a:pt x="123" y="739"/>
                </a:lnTo>
                <a:lnTo>
                  <a:pt x="123" y="739"/>
                </a:lnTo>
                <a:lnTo>
                  <a:pt x="125" y="739"/>
                </a:lnTo>
                <a:lnTo>
                  <a:pt x="128" y="738"/>
                </a:lnTo>
                <a:lnTo>
                  <a:pt x="130" y="733"/>
                </a:lnTo>
                <a:lnTo>
                  <a:pt x="132" y="726"/>
                </a:lnTo>
                <a:lnTo>
                  <a:pt x="132" y="726"/>
                </a:lnTo>
                <a:lnTo>
                  <a:pt x="136" y="730"/>
                </a:lnTo>
                <a:lnTo>
                  <a:pt x="140" y="733"/>
                </a:lnTo>
                <a:lnTo>
                  <a:pt x="142" y="733"/>
                </a:lnTo>
                <a:lnTo>
                  <a:pt x="145" y="733"/>
                </a:lnTo>
                <a:lnTo>
                  <a:pt x="145" y="733"/>
                </a:lnTo>
                <a:lnTo>
                  <a:pt x="147" y="733"/>
                </a:lnTo>
                <a:lnTo>
                  <a:pt x="148" y="730"/>
                </a:lnTo>
                <a:lnTo>
                  <a:pt x="149" y="727"/>
                </a:lnTo>
                <a:lnTo>
                  <a:pt x="148" y="721"/>
                </a:lnTo>
                <a:lnTo>
                  <a:pt x="148" y="721"/>
                </a:lnTo>
                <a:lnTo>
                  <a:pt x="149" y="722"/>
                </a:lnTo>
                <a:lnTo>
                  <a:pt x="155" y="721"/>
                </a:lnTo>
                <a:lnTo>
                  <a:pt x="155" y="721"/>
                </a:lnTo>
                <a:lnTo>
                  <a:pt x="158" y="720"/>
                </a:lnTo>
                <a:lnTo>
                  <a:pt x="160" y="717"/>
                </a:lnTo>
                <a:lnTo>
                  <a:pt x="164" y="710"/>
                </a:lnTo>
                <a:lnTo>
                  <a:pt x="166" y="701"/>
                </a:lnTo>
                <a:lnTo>
                  <a:pt x="167" y="872"/>
                </a:lnTo>
                <a:lnTo>
                  <a:pt x="49" y="880"/>
                </a:lnTo>
                <a:lnTo>
                  <a:pt x="38" y="709"/>
                </a:lnTo>
                <a:lnTo>
                  <a:pt x="89" y="703"/>
                </a:lnTo>
                <a:close/>
                <a:moveTo>
                  <a:pt x="455" y="370"/>
                </a:moveTo>
                <a:lnTo>
                  <a:pt x="455" y="370"/>
                </a:lnTo>
                <a:lnTo>
                  <a:pt x="455" y="368"/>
                </a:lnTo>
                <a:lnTo>
                  <a:pt x="456" y="368"/>
                </a:lnTo>
                <a:lnTo>
                  <a:pt x="457" y="371"/>
                </a:lnTo>
                <a:lnTo>
                  <a:pt x="462" y="379"/>
                </a:lnTo>
                <a:lnTo>
                  <a:pt x="469" y="391"/>
                </a:lnTo>
                <a:lnTo>
                  <a:pt x="476" y="401"/>
                </a:lnTo>
                <a:lnTo>
                  <a:pt x="476" y="401"/>
                </a:lnTo>
                <a:lnTo>
                  <a:pt x="481" y="407"/>
                </a:lnTo>
                <a:lnTo>
                  <a:pt x="482" y="412"/>
                </a:lnTo>
                <a:lnTo>
                  <a:pt x="482" y="417"/>
                </a:lnTo>
                <a:lnTo>
                  <a:pt x="485" y="425"/>
                </a:lnTo>
                <a:lnTo>
                  <a:pt x="485" y="425"/>
                </a:lnTo>
                <a:lnTo>
                  <a:pt x="487" y="436"/>
                </a:lnTo>
                <a:lnTo>
                  <a:pt x="491" y="446"/>
                </a:lnTo>
                <a:lnTo>
                  <a:pt x="496" y="453"/>
                </a:lnTo>
                <a:lnTo>
                  <a:pt x="498" y="455"/>
                </a:lnTo>
                <a:lnTo>
                  <a:pt x="499" y="455"/>
                </a:lnTo>
                <a:lnTo>
                  <a:pt x="499" y="455"/>
                </a:lnTo>
                <a:lnTo>
                  <a:pt x="503" y="455"/>
                </a:lnTo>
                <a:lnTo>
                  <a:pt x="505" y="454"/>
                </a:lnTo>
                <a:lnTo>
                  <a:pt x="505" y="453"/>
                </a:lnTo>
                <a:lnTo>
                  <a:pt x="510" y="483"/>
                </a:lnTo>
                <a:lnTo>
                  <a:pt x="491" y="553"/>
                </a:lnTo>
                <a:lnTo>
                  <a:pt x="491" y="553"/>
                </a:lnTo>
                <a:lnTo>
                  <a:pt x="477" y="516"/>
                </a:lnTo>
                <a:lnTo>
                  <a:pt x="468" y="485"/>
                </a:lnTo>
                <a:lnTo>
                  <a:pt x="461" y="465"/>
                </a:lnTo>
                <a:lnTo>
                  <a:pt x="461" y="465"/>
                </a:lnTo>
                <a:lnTo>
                  <a:pt x="459" y="456"/>
                </a:lnTo>
                <a:lnTo>
                  <a:pt x="458" y="443"/>
                </a:lnTo>
                <a:lnTo>
                  <a:pt x="457" y="412"/>
                </a:lnTo>
                <a:lnTo>
                  <a:pt x="455" y="370"/>
                </a:lnTo>
                <a:lnTo>
                  <a:pt x="455" y="3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BE3E4D8E-F5BD-499A-ABE5-C5DD50925CDD}"/>
              </a:ext>
            </a:extLst>
          </p:cNvPr>
          <p:cNvSpPr>
            <a:spLocks/>
          </p:cNvSpPr>
          <p:nvPr/>
        </p:nvSpPr>
        <p:spPr bwMode="auto">
          <a:xfrm>
            <a:off x="6508031" y="2675671"/>
            <a:ext cx="651243" cy="1785023"/>
          </a:xfrm>
          <a:custGeom>
            <a:avLst/>
            <a:gdLst>
              <a:gd name="T0" fmla="*/ 139 w 718"/>
              <a:gd name="T1" fmla="*/ 375 h 1968"/>
              <a:gd name="T2" fmla="*/ 106 w 718"/>
              <a:gd name="T3" fmla="*/ 488 h 1968"/>
              <a:gd name="T4" fmla="*/ 66 w 718"/>
              <a:gd name="T5" fmla="*/ 694 h 1968"/>
              <a:gd name="T6" fmla="*/ 9 w 718"/>
              <a:gd name="T7" fmla="*/ 739 h 1968"/>
              <a:gd name="T8" fmla="*/ 32 w 718"/>
              <a:gd name="T9" fmla="*/ 768 h 1968"/>
              <a:gd name="T10" fmla="*/ 14 w 718"/>
              <a:gd name="T11" fmla="*/ 931 h 1968"/>
              <a:gd name="T12" fmla="*/ 14 w 718"/>
              <a:gd name="T13" fmla="*/ 1006 h 1968"/>
              <a:gd name="T14" fmla="*/ 32 w 718"/>
              <a:gd name="T15" fmla="*/ 1233 h 1968"/>
              <a:gd name="T16" fmla="*/ 40 w 718"/>
              <a:gd name="T17" fmla="*/ 1803 h 1968"/>
              <a:gd name="T18" fmla="*/ 35 w 718"/>
              <a:gd name="T19" fmla="*/ 1838 h 1968"/>
              <a:gd name="T20" fmla="*/ 32 w 718"/>
              <a:gd name="T21" fmla="*/ 1878 h 1968"/>
              <a:gd name="T22" fmla="*/ 66 w 718"/>
              <a:gd name="T23" fmla="*/ 1869 h 1968"/>
              <a:gd name="T24" fmla="*/ 75 w 718"/>
              <a:gd name="T25" fmla="*/ 1817 h 1968"/>
              <a:gd name="T26" fmla="*/ 58 w 718"/>
              <a:gd name="T27" fmla="*/ 1597 h 1968"/>
              <a:gd name="T28" fmla="*/ 66 w 718"/>
              <a:gd name="T29" fmla="*/ 1238 h 1968"/>
              <a:gd name="T30" fmla="*/ 80 w 718"/>
              <a:gd name="T31" fmla="*/ 1006 h 1968"/>
              <a:gd name="T32" fmla="*/ 92 w 718"/>
              <a:gd name="T33" fmla="*/ 971 h 1968"/>
              <a:gd name="T34" fmla="*/ 92 w 718"/>
              <a:gd name="T35" fmla="*/ 1020 h 1968"/>
              <a:gd name="T36" fmla="*/ 110 w 718"/>
              <a:gd name="T37" fmla="*/ 1039 h 1968"/>
              <a:gd name="T38" fmla="*/ 141 w 718"/>
              <a:gd name="T39" fmla="*/ 1084 h 1968"/>
              <a:gd name="T40" fmla="*/ 141 w 718"/>
              <a:gd name="T41" fmla="*/ 1739 h 1968"/>
              <a:gd name="T42" fmla="*/ 203 w 718"/>
              <a:gd name="T43" fmla="*/ 1836 h 1968"/>
              <a:gd name="T44" fmla="*/ 210 w 718"/>
              <a:gd name="T45" fmla="*/ 1895 h 1968"/>
              <a:gd name="T46" fmla="*/ 198 w 718"/>
              <a:gd name="T47" fmla="*/ 1958 h 1968"/>
              <a:gd name="T48" fmla="*/ 285 w 718"/>
              <a:gd name="T49" fmla="*/ 1961 h 1968"/>
              <a:gd name="T50" fmla="*/ 326 w 718"/>
              <a:gd name="T51" fmla="*/ 1902 h 1968"/>
              <a:gd name="T52" fmla="*/ 314 w 718"/>
              <a:gd name="T53" fmla="*/ 1451 h 1968"/>
              <a:gd name="T54" fmla="*/ 335 w 718"/>
              <a:gd name="T55" fmla="*/ 1301 h 1968"/>
              <a:gd name="T56" fmla="*/ 359 w 718"/>
              <a:gd name="T57" fmla="*/ 1233 h 1968"/>
              <a:gd name="T58" fmla="*/ 378 w 718"/>
              <a:gd name="T59" fmla="*/ 1122 h 1968"/>
              <a:gd name="T60" fmla="*/ 413 w 718"/>
              <a:gd name="T61" fmla="*/ 1169 h 1968"/>
              <a:gd name="T62" fmla="*/ 465 w 718"/>
              <a:gd name="T63" fmla="*/ 1528 h 1968"/>
              <a:gd name="T64" fmla="*/ 448 w 718"/>
              <a:gd name="T65" fmla="*/ 1783 h 1968"/>
              <a:gd name="T66" fmla="*/ 434 w 718"/>
              <a:gd name="T67" fmla="*/ 1828 h 1968"/>
              <a:gd name="T68" fmla="*/ 408 w 718"/>
              <a:gd name="T69" fmla="*/ 1892 h 1968"/>
              <a:gd name="T70" fmla="*/ 488 w 718"/>
              <a:gd name="T71" fmla="*/ 1904 h 1968"/>
              <a:gd name="T72" fmla="*/ 553 w 718"/>
              <a:gd name="T73" fmla="*/ 1883 h 1968"/>
              <a:gd name="T74" fmla="*/ 579 w 718"/>
              <a:gd name="T75" fmla="*/ 1817 h 1968"/>
              <a:gd name="T76" fmla="*/ 611 w 718"/>
              <a:gd name="T77" fmla="*/ 1673 h 1968"/>
              <a:gd name="T78" fmla="*/ 614 w 718"/>
              <a:gd name="T79" fmla="*/ 1273 h 1968"/>
              <a:gd name="T80" fmla="*/ 657 w 718"/>
              <a:gd name="T81" fmla="*/ 1139 h 1968"/>
              <a:gd name="T82" fmla="*/ 689 w 718"/>
              <a:gd name="T83" fmla="*/ 1067 h 1968"/>
              <a:gd name="T84" fmla="*/ 715 w 718"/>
              <a:gd name="T85" fmla="*/ 912 h 1968"/>
              <a:gd name="T86" fmla="*/ 715 w 718"/>
              <a:gd name="T87" fmla="*/ 690 h 1968"/>
              <a:gd name="T88" fmla="*/ 578 w 718"/>
              <a:gd name="T89" fmla="*/ 391 h 1968"/>
              <a:gd name="T90" fmla="*/ 500 w 718"/>
              <a:gd name="T91" fmla="*/ 330 h 1968"/>
              <a:gd name="T92" fmla="*/ 422 w 718"/>
              <a:gd name="T93" fmla="*/ 266 h 1968"/>
              <a:gd name="T94" fmla="*/ 456 w 718"/>
              <a:gd name="T95" fmla="*/ 257 h 1968"/>
              <a:gd name="T96" fmla="*/ 448 w 718"/>
              <a:gd name="T97" fmla="*/ 129 h 1968"/>
              <a:gd name="T98" fmla="*/ 408 w 718"/>
              <a:gd name="T99" fmla="*/ 59 h 1968"/>
              <a:gd name="T100" fmla="*/ 359 w 718"/>
              <a:gd name="T101" fmla="*/ 11 h 1968"/>
              <a:gd name="T102" fmla="*/ 307 w 718"/>
              <a:gd name="T103" fmla="*/ 7 h 1968"/>
              <a:gd name="T104" fmla="*/ 273 w 718"/>
              <a:gd name="T105" fmla="*/ 14 h 1968"/>
              <a:gd name="T106" fmla="*/ 240 w 718"/>
              <a:gd name="T107" fmla="*/ 39 h 1968"/>
              <a:gd name="T108" fmla="*/ 215 w 718"/>
              <a:gd name="T109" fmla="*/ 59 h 1968"/>
              <a:gd name="T110" fmla="*/ 179 w 718"/>
              <a:gd name="T111" fmla="*/ 120 h 1968"/>
              <a:gd name="T112" fmla="*/ 184 w 718"/>
              <a:gd name="T113" fmla="*/ 169 h 1968"/>
              <a:gd name="T114" fmla="*/ 200 w 718"/>
              <a:gd name="T115" fmla="*/ 214 h 1968"/>
              <a:gd name="T116" fmla="*/ 224 w 718"/>
              <a:gd name="T117" fmla="*/ 26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968">
                <a:moveTo>
                  <a:pt x="247" y="292"/>
                </a:moveTo>
                <a:lnTo>
                  <a:pt x="210" y="330"/>
                </a:lnTo>
                <a:lnTo>
                  <a:pt x="210" y="330"/>
                </a:lnTo>
                <a:lnTo>
                  <a:pt x="200" y="335"/>
                </a:lnTo>
                <a:lnTo>
                  <a:pt x="176" y="349"/>
                </a:lnTo>
                <a:lnTo>
                  <a:pt x="162" y="356"/>
                </a:lnTo>
                <a:lnTo>
                  <a:pt x="150" y="365"/>
                </a:lnTo>
                <a:lnTo>
                  <a:pt x="139" y="375"/>
                </a:lnTo>
                <a:lnTo>
                  <a:pt x="132" y="384"/>
                </a:lnTo>
                <a:lnTo>
                  <a:pt x="132" y="384"/>
                </a:lnTo>
                <a:lnTo>
                  <a:pt x="124" y="403"/>
                </a:lnTo>
                <a:lnTo>
                  <a:pt x="117" y="422"/>
                </a:lnTo>
                <a:lnTo>
                  <a:pt x="111" y="441"/>
                </a:lnTo>
                <a:lnTo>
                  <a:pt x="110" y="458"/>
                </a:lnTo>
                <a:lnTo>
                  <a:pt x="110" y="458"/>
                </a:lnTo>
                <a:lnTo>
                  <a:pt x="106" y="488"/>
                </a:lnTo>
                <a:lnTo>
                  <a:pt x="98" y="534"/>
                </a:lnTo>
                <a:lnTo>
                  <a:pt x="89" y="583"/>
                </a:lnTo>
                <a:lnTo>
                  <a:pt x="84" y="611"/>
                </a:lnTo>
                <a:lnTo>
                  <a:pt x="84" y="611"/>
                </a:lnTo>
                <a:lnTo>
                  <a:pt x="80" y="630"/>
                </a:lnTo>
                <a:lnTo>
                  <a:pt x="77" y="652"/>
                </a:lnTo>
                <a:lnTo>
                  <a:pt x="66" y="694"/>
                </a:lnTo>
                <a:lnTo>
                  <a:pt x="66" y="694"/>
                </a:lnTo>
                <a:lnTo>
                  <a:pt x="63" y="709"/>
                </a:lnTo>
                <a:lnTo>
                  <a:pt x="58" y="720"/>
                </a:lnTo>
                <a:lnTo>
                  <a:pt x="52" y="730"/>
                </a:lnTo>
                <a:lnTo>
                  <a:pt x="52" y="730"/>
                </a:lnTo>
                <a:lnTo>
                  <a:pt x="32" y="732"/>
                </a:lnTo>
                <a:lnTo>
                  <a:pt x="16" y="734"/>
                </a:lnTo>
                <a:lnTo>
                  <a:pt x="11" y="735"/>
                </a:lnTo>
                <a:lnTo>
                  <a:pt x="9" y="739"/>
                </a:lnTo>
                <a:lnTo>
                  <a:pt x="9" y="739"/>
                </a:lnTo>
                <a:lnTo>
                  <a:pt x="6" y="748"/>
                </a:lnTo>
                <a:lnTo>
                  <a:pt x="6" y="753"/>
                </a:lnTo>
                <a:lnTo>
                  <a:pt x="9" y="756"/>
                </a:lnTo>
                <a:lnTo>
                  <a:pt x="9" y="756"/>
                </a:lnTo>
                <a:lnTo>
                  <a:pt x="21" y="763"/>
                </a:lnTo>
                <a:lnTo>
                  <a:pt x="28" y="765"/>
                </a:lnTo>
                <a:lnTo>
                  <a:pt x="32" y="768"/>
                </a:lnTo>
                <a:lnTo>
                  <a:pt x="32" y="768"/>
                </a:lnTo>
                <a:lnTo>
                  <a:pt x="32" y="774"/>
                </a:lnTo>
                <a:lnTo>
                  <a:pt x="32" y="779"/>
                </a:lnTo>
                <a:lnTo>
                  <a:pt x="32" y="786"/>
                </a:lnTo>
                <a:lnTo>
                  <a:pt x="32" y="909"/>
                </a:lnTo>
                <a:lnTo>
                  <a:pt x="32" y="909"/>
                </a:lnTo>
                <a:lnTo>
                  <a:pt x="14" y="931"/>
                </a:lnTo>
                <a:lnTo>
                  <a:pt x="14" y="931"/>
                </a:lnTo>
                <a:lnTo>
                  <a:pt x="9" y="937"/>
                </a:lnTo>
                <a:lnTo>
                  <a:pt x="6" y="944"/>
                </a:lnTo>
                <a:lnTo>
                  <a:pt x="2" y="952"/>
                </a:lnTo>
                <a:lnTo>
                  <a:pt x="0" y="963"/>
                </a:lnTo>
                <a:lnTo>
                  <a:pt x="0" y="963"/>
                </a:lnTo>
                <a:lnTo>
                  <a:pt x="2" y="973"/>
                </a:lnTo>
                <a:lnTo>
                  <a:pt x="6" y="985"/>
                </a:lnTo>
                <a:lnTo>
                  <a:pt x="14" y="1006"/>
                </a:lnTo>
                <a:lnTo>
                  <a:pt x="14" y="1006"/>
                </a:lnTo>
                <a:lnTo>
                  <a:pt x="18" y="1013"/>
                </a:lnTo>
                <a:lnTo>
                  <a:pt x="26" y="1020"/>
                </a:lnTo>
                <a:lnTo>
                  <a:pt x="35" y="1028"/>
                </a:lnTo>
                <a:lnTo>
                  <a:pt x="35" y="1028"/>
                </a:lnTo>
                <a:lnTo>
                  <a:pt x="33" y="1132"/>
                </a:lnTo>
                <a:lnTo>
                  <a:pt x="32" y="1202"/>
                </a:lnTo>
                <a:lnTo>
                  <a:pt x="32" y="1233"/>
                </a:lnTo>
                <a:lnTo>
                  <a:pt x="32" y="1233"/>
                </a:lnTo>
                <a:lnTo>
                  <a:pt x="33" y="1233"/>
                </a:lnTo>
                <a:lnTo>
                  <a:pt x="37" y="1235"/>
                </a:lnTo>
                <a:lnTo>
                  <a:pt x="40" y="1238"/>
                </a:lnTo>
                <a:lnTo>
                  <a:pt x="35" y="1585"/>
                </a:lnTo>
                <a:lnTo>
                  <a:pt x="40" y="1597"/>
                </a:lnTo>
                <a:lnTo>
                  <a:pt x="40" y="1803"/>
                </a:lnTo>
                <a:lnTo>
                  <a:pt x="40" y="1803"/>
                </a:lnTo>
                <a:lnTo>
                  <a:pt x="33" y="1809"/>
                </a:lnTo>
                <a:lnTo>
                  <a:pt x="28" y="1814"/>
                </a:lnTo>
                <a:lnTo>
                  <a:pt x="26" y="1817"/>
                </a:lnTo>
                <a:lnTo>
                  <a:pt x="26" y="1821"/>
                </a:lnTo>
                <a:lnTo>
                  <a:pt x="26" y="1821"/>
                </a:lnTo>
                <a:lnTo>
                  <a:pt x="28" y="1828"/>
                </a:lnTo>
                <a:lnTo>
                  <a:pt x="32" y="1833"/>
                </a:lnTo>
                <a:lnTo>
                  <a:pt x="35" y="1838"/>
                </a:lnTo>
                <a:lnTo>
                  <a:pt x="35" y="1843"/>
                </a:lnTo>
                <a:lnTo>
                  <a:pt x="35" y="1866"/>
                </a:lnTo>
                <a:lnTo>
                  <a:pt x="35" y="1866"/>
                </a:lnTo>
                <a:lnTo>
                  <a:pt x="32" y="1871"/>
                </a:lnTo>
                <a:lnTo>
                  <a:pt x="30" y="1874"/>
                </a:lnTo>
                <a:lnTo>
                  <a:pt x="30" y="1876"/>
                </a:lnTo>
                <a:lnTo>
                  <a:pt x="32" y="1878"/>
                </a:lnTo>
                <a:lnTo>
                  <a:pt x="32" y="1878"/>
                </a:lnTo>
                <a:lnTo>
                  <a:pt x="39" y="1881"/>
                </a:lnTo>
                <a:lnTo>
                  <a:pt x="49" y="1883"/>
                </a:lnTo>
                <a:lnTo>
                  <a:pt x="59" y="1881"/>
                </a:lnTo>
                <a:lnTo>
                  <a:pt x="63" y="1881"/>
                </a:lnTo>
                <a:lnTo>
                  <a:pt x="66" y="1878"/>
                </a:lnTo>
                <a:lnTo>
                  <a:pt x="66" y="1878"/>
                </a:lnTo>
                <a:lnTo>
                  <a:pt x="68" y="1873"/>
                </a:lnTo>
                <a:lnTo>
                  <a:pt x="66" y="1869"/>
                </a:lnTo>
                <a:lnTo>
                  <a:pt x="61" y="1866"/>
                </a:lnTo>
                <a:lnTo>
                  <a:pt x="61" y="1835"/>
                </a:lnTo>
                <a:lnTo>
                  <a:pt x="61" y="1835"/>
                </a:lnTo>
                <a:lnTo>
                  <a:pt x="68" y="1829"/>
                </a:lnTo>
                <a:lnTo>
                  <a:pt x="73" y="1824"/>
                </a:lnTo>
                <a:lnTo>
                  <a:pt x="75" y="1821"/>
                </a:lnTo>
                <a:lnTo>
                  <a:pt x="75" y="1817"/>
                </a:lnTo>
                <a:lnTo>
                  <a:pt x="75" y="1817"/>
                </a:lnTo>
                <a:lnTo>
                  <a:pt x="73" y="1810"/>
                </a:lnTo>
                <a:lnTo>
                  <a:pt x="70" y="1803"/>
                </a:lnTo>
                <a:lnTo>
                  <a:pt x="65" y="1796"/>
                </a:lnTo>
                <a:lnTo>
                  <a:pt x="61" y="1791"/>
                </a:lnTo>
                <a:lnTo>
                  <a:pt x="61" y="1791"/>
                </a:lnTo>
                <a:lnTo>
                  <a:pt x="61" y="1758"/>
                </a:lnTo>
                <a:lnTo>
                  <a:pt x="59" y="1692"/>
                </a:lnTo>
                <a:lnTo>
                  <a:pt x="58" y="1597"/>
                </a:lnTo>
                <a:lnTo>
                  <a:pt x="58" y="1597"/>
                </a:lnTo>
                <a:lnTo>
                  <a:pt x="59" y="1592"/>
                </a:lnTo>
                <a:lnTo>
                  <a:pt x="61" y="1585"/>
                </a:lnTo>
                <a:lnTo>
                  <a:pt x="61" y="1585"/>
                </a:lnTo>
                <a:lnTo>
                  <a:pt x="63" y="1529"/>
                </a:lnTo>
                <a:lnTo>
                  <a:pt x="65" y="1410"/>
                </a:lnTo>
                <a:lnTo>
                  <a:pt x="66" y="1238"/>
                </a:lnTo>
                <a:lnTo>
                  <a:pt x="66" y="1238"/>
                </a:lnTo>
                <a:lnTo>
                  <a:pt x="68" y="1235"/>
                </a:lnTo>
                <a:lnTo>
                  <a:pt x="70" y="1230"/>
                </a:lnTo>
                <a:lnTo>
                  <a:pt x="70" y="1230"/>
                </a:lnTo>
                <a:lnTo>
                  <a:pt x="61" y="1032"/>
                </a:lnTo>
                <a:lnTo>
                  <a:pt x="61" y="1032"/>
                </a:lnTo>
                <a:lnTo>
                  <a:pt x="70" y="1022"/>
                </a:lnTo>
                <a:lnTo>
                  <a:pt x="75" y="1013"/>
                </a:lnTo>
                <a:lnTo>
                  <a:pt x="80" y="1006"/>
                </a:lnTo>
                <a:lnTo>
                  <a:pt x="80" y="1006"/>
                </a:lnTo>
                <a:lnTo>
                  <a:pt x="82" y="994"/>
                </a:lnTo>
                <a:lnTo>
                  <a:pt x="84" y="989"/>
                </a:lnTo>
                <a:lnTo>
                  <a:pt x="84" y="989"/>
                </a:lnTo>
                <a:lnTo>
                  <a:pt x="85" y="982"/>
                </a:lnTo>
                <a:lnTo>
                  <a:pt x="87" y="976"/>
                </a:lnTo>
                <a:lnTo>
                  <a:pt x="92" y="971"/>
                </a:lnTo>
                <a:lnTo>
                  <a:pt x="92" y="971"/>
                </a:lnTo>
                <a:lnTo>
                  <a:pt x="99" y="966"/>
                </a:lnTo>
                <a:lnTo>
                  <a:pt x="104" y="961"/>
                </a:lnTo>
                <a:lnTo>
                  <a:pt x="110" y="954"/>
                </a:lnTo>
                <a:lnTo>
                  <a:pt x="110" y="954"/>
                </a:lnTo>
                <a:lnTo>
                  <a:pt x="101" y="989"/>
                </a:lnTo>
                <a:lnTo>
                  <a:pt x="101" y="989"/>
                </a:lnTo>
                <a:lnTo>
                  <a:pt x="92" y="1020"/>
                </a:lnTo>
                <a:lnTo>
                  <a:pt x="92" y="1020"/>
                </a:lnTo>
                <a:lnTo>
                  <a:pt x="92" y="1023"/>
                </a:lnTo>
                <a:lnTo>
                  <a:pt x="94" y="1025"/>
                </a:lnTo>
                <a:lnTo>
                  <a:pt x="98" y="1030"/>
                </a:lnTo>
                <a:lnTo>
                  <a:pt x="103" y="1032"/>
                </a:lnTo>
                <a:lnTo>
                  <a:pt x="106" y="1032"/>
                </a:lnTo>
                <a:lnTo>
                  <a:pt x="106" y="1032"/>
                </a:lnTo>
                <a:lnTo>
                  <a:pt x="108" y="1034"/>
                </a:lnTo>
                <a:lnTo>
                  <a:pt x="110" y="1039"/>
                </a:lnTo>
                <a:lnTo>
                  <a:pt x="113" y="1046"/>
                </a:lnTo>
                <a:lnTo>
                  <a:pt x="115" y="1054"/>
                </a:lnTo>
                <a:lnTo>
                  <a:pt x="115" y="1054"/>
                </a:lnTo>
                <a:lnTo>
                  <a:pt x="117" y="1058"/>
                </a:lnTo>
                <a:lnTo>
                  <a:pt x="118" y="1063"/>
                </a:lnTo>
                <a:lnTo>
                  <a:pt x="129" y="1074"/>
                </a:lnTo>
                <a:lnTo>
                  <a:pt x="141" y="1084"/>
                </a:lnTo>
                <a:lnTo>
                  <a:pt x="141" y="1084"/>
                </a:lnTo>
                <a:lnTo>
                  <a:pt x="150" y="1243"/>
                </a:lnTo>
                <a:lnTo>
                  <a:pt x="156" y="1354"/>
                </a:lnTo>
                <a:lnTo>
                  <a:pt x="158" y="1413"/>
                </a:lnTo>
                <a:lnTo>
                  <a:pt x="158" y="1413"/>
                </a:lnTo>
                <a:lnTo>
                  <a:pt x="153" y="1659"/>
                </a:lnTo>
                <a:lnTo>
                  <a:pt x="153" y="1659"/>
                </a:lnTo>
                <a:lnTo>
                  <a:pt x="150" y="1689"/>
                </a:lnTo>
                <a:lnTo>
                  <a:pt x="141" y="1739"/>
                </a:lnTo>
                <a:lnTo>
                  <a:pt x="132" y="1786"/>
                </a:lnTo>
                <a:lnTo>
                  <a:pt x="127" y="1812"/>
                </a:lnTo>
                <a:lnTo>
                  <a:pt x="127" y="1812"/>
                </a:lnTo>
                <a:lnTo>
                  <a:pt x="129" y="1815"/>
                </a:lnTo>
                <a:lnTo>
                  <a:pt x="132" y="1817"/>
                </a:lnTo>
                <a:lnTo>
                  <a:pt x="141" y="1821"/>
                </a:lnTo>
                <a:lnTo>
                  <a:pt x="172" y="1829"/>
                </a:lnTo>
                <a:lnTo>
                  <a:pt x="203" y="1836"/>
                </a:lnTo>
                <a:lnTo>
                  <a:pt x="215" y="1840"/>
                </a:lnTo>
                <a:lnTo>
                  <a:pt x="215" y="1840"/>
                </a:lnTo>
                <a:lnTo>
                  <a:pt x="215" y="1845"/>
                </a:lnTo>
                <a:lnTo>
                  <a:pt x="217" y="1861"/>
                </a:lnTo>
                <a:lnTo>
                  <a:pt x="219" y="1871"/>
                </a:lnTo>
                <a:lnTo>
                  <a:pt x="217" y="1881"/>
                </a:lnTo>
                <a:lnTo>
                  <a:pt x="215" y="1890"/>
                </a:lnTo>
                <a:lnTo>
                  <a:pt x="210" y="1895"/>
                </a:lnTo>
                <a:lnTo>
                  <a:pt x="210" y="1895"/>
                </a:lnTo>
                <a:lnTo>
                  <a:pt x="205" y="1902"/>
                </a:lnTo>
                <a:lnTo>
                  <a:pt x="202" y="1911"/>
                </a:lnTo>
                <a:lnTo>
                  <a:pt x="198" y="1920"/>
                </a:lnTo>
                <a:lnTo>
                  <a:pt x="196" y="1928"/>
                </a:lnTo>
                <a:lnTo>
                  <a:pt x="195" y="1946"/>
                </a:lnTo>
                <a:lnTo>
                  <a:pt x="196" y="1952"/>
                </a:lnTo>
                <a:lnTo>
                  <a:pt x="198" y="1958"/>
                </a:lnTo>
                <a:lnTo>
                  <a:pt x="198" y="1958"/>
                </a:lnTo>
                <a:lnTo>
                  <a:pt x="202" y="1961"/>
                </a:lnTo>
                <a:lnTo>
                  <a:pt x="208" y="1965"/>
                </a:lnTo>
                <a:lnTo>
                  <a:pt x="228" y="1968"/>
                </a:lnTo>
                <a:lnTo>
                  <a:pt x="248" y="1968"/>
                </a:lnTo>
                <a:lnTo>
                  <a:pt x="267" y="1966"/>
                </a:lnTo>
                <a:lnTo>
                  <a:pt x="267" y="1966"/>
                </a:lnTo>
                <a:lnTo>
                  <a:pt x="285" y="1961"/>
                </a:lnTo>
                <a:lnTo>
                  <a:pt x="302" y="1952"/>
                </a:lnTo>
                <a:lnTo>
                  <a:pt x="309" y="1947"/>
                </a:lnTo>
                <a:lnTo>
                  <a:pt x="316" y="1940"/>
                </a:lnTo>
                <a:lnTo>
                  <a:pt x="321" y="1933"/>
                </a:lnTo>
                <a:lnTo>
                  <a:pt x="325" y="1926"/>
                </a:lnTo>
                <a:lnTo>
                  <a:pt x="325" y="1926"/>
                </a:lnTo>
                <a:lnTo>
                  <a:pt x="326" y="1916"/>
                </a:lnTo>
                <a:lnTo>
                  <a:pt x="326" y="1902"/>
                </a:lnTo>
                <a:lnTo>
                  <a:pt x="325" y="1866"/>
                </a:lnTo>
                <a:lnTo>
                  <a:pt x="321" y="1821"/>
                </a:lnTo>
                <a:lnTo>
                  <a:pt x="316" y="1809"/>
                </a:lnTo>
                <a:lnTo>
                  <a:pt x="316" y="1809"/>
                </a:lnTo>
                <a:lnTo>
                  <a:pt x="311" y="1597"/>
                </a:lnTo>
                <a:lnTo>
                  <a:pt x="311" y="1597"/>
                </a:lnTo>
                <a:lnTo>
                  <a:pt x="313" y="1507"/>
                </a:lnTo>
                <a:lnTo>
                  <a:pt x="314" y="1451"/>
                </a:lnTo>
                <a:lnTo>
                  <a:pt x="316" y="1419"/>
                </a:lnTo>
                <a:lnTo>
                  <a:pt x="316" y="1419"/>
                </a:lnTo>
                <a:lnTo>
                  <a:pt x="325" y="1384"/>
                </a:lnTo>
                <a:lnTo>
                  <a:pt x="330" y="1361"/>
                </a:lnTo>
                <a:lnTo>
                  <a:pt x="333" y="1339"/>
                </a:lnTo>
                <a:lnTo>
                  <a:pt x="333" y="1339"/>
                </a:lnTo>
                <a:lnTo>
                  <a:pt x="335" y="1318"/>
                </a:lnTo>
                <a:lnTo>
                  <a:pt x="335" y="1301"/>
                </a:lnTo>
                <a:lnTo>
                  <a:pt x="335" y="1290"/>
                </a:lnTo>
                <a:lnTo>
                  <a:pt x="335" y="1285"/>
                </a:lnTo>
                <a:lnTo>
                  <a:pt x="339" y="1282"/>
                </a:lnTo>
                <a:lnTo>
                  <a:pt x="339" y="1282"/>
                </a:lnTo>
                <a:lnTo>
                  <a:pt x="344" y="1275"/>
                </a:lnTo>
                <a:lnTo>
                  <a:pt x="351" y="1262"/>
                </a:lnTo>
                <a:lnTo>
                  <a:pt x="358" y="1249"/>
                </a:lnTo>
                <a:lnTo>
                  <a:pt x="359" y="1233"/>
                </a:lnTo>
                <a:lnTo>
                  <a:pt x="359" y="1233"/>
                </a:lnTo>
                <a:lnTo>
                  <a:pt x="359" y="1200"/>
                </a:lnTo>
                <a:lnTo>
                  <a:pt x="359" y="1184"/>
                </a:lnTo>
                <a:lnTo>
                  <a:pt x="359" y="1178"/>
                </a:lnTo>
                <a:lnTo>
                  <a:pt x="359" y="1178"/>
                </a:lnTo>
                <a:lnTo>
                  <a:pt x="368" y="1148"/>
                </a:lnTo>
                <a:lnTo>
                  <a:pt x="375" y="1129"/>
                </a:lnTo>
                <a:lnTo>
                  <a:pt x="378" y="1122"/>
                </a:lnTo>
                <a:lnTo>
                  <a:pt x="382" y="1120"/>
                </a:lnTo>
                <a:lnTo>
                  <a:pt x="382" y="1120"/>
                </a:lnTo>
                <a:lnTo>
                  <a:pt x="385" y="1120"/>
                </a:lnTo>
                <a:lnTo>
                  <a:pt x="389" y="1124"/>
                </a:lnTo>
                <a:lnTo>
                  <a:pt x="397" y="1136"/>
                </a:lnTo>
                <a:lnTo>
                  <a:pt x="406" y="1152"/>
                </a:lnTo>
                <a:lnTo>
                  <a:pt x="413" y="1169"/>
                </a:lnTo>
                <a:lnTo>
                  <a:pt x="413" y="1169"/>
                </a:lnTo>
                <a:lnTo>
                  <a:pt x="434" y="1233"/>
                </a:lnTo>
                <a:lnTo>
                  <a:pt x="446" y="1271"/>
                </a:lnTo>
                <a:lnTo>
                  <a:pt x="449" y="1285"/>
                </a:lnTo>
                <a:lnTo>
                  <a:pt x="451" y="1295"/>
                </a:lnTo>
                <a:lnTo>
                  <a:pt x="451" y="1295"/>
                </a:lnTo>
                <a:lnTo>
                  <a:pt x="458" y="1406"/>
                </a:lnTo>
                <a:lnTo>
                  <a:pt x="465" y="1528"/>
                </a:lnTo>
                <a:lnTo>
                  <a:pt x="465" y="1528"/>
                </a:lnTo>
                <a:lnTo>
                  <a:pt x="463" y="1566"/>
                </a:lnTo>
                <a:lnTo>
                  <a:pt x="460" y="1623"/>
                </a:lnTo>
                <a:lnTo>
                  <a:pt x="456" y="1682"/>
                </a:lnTo>
                <a:lnTo>
                  <a:pt x="451" y="1720"/>
                </a:lnTo>
                <a:lnTo>
                  <a:pt x="451" y="1720"/>
                </a:lnTo>
                <a:lnTo>
                  <a:pt x="448" y="1762"/>
                </a:lnTo>
                <a:lnTo>
                  <a:pt x="448" y="1783"/>
                </a:lnTo>
                <a:lnTo>
                  <a:pt x="448" y="1783"/>
                </a:lnTo>
                <a:lnTo>
                  <a:pt x="449" y="1789"/>
                </a:lnTo>
                <a:lnTo>
                  <a:pt x="451" y="1795"/>
                </a:lnTo>
                <a:lnTo>
                  <a:pt x="451" y="1795"/>
                </a:lnTo>
                <a:lnTo>
                  <a:pt x="448" y="1810"/>
                </a:lnTo>
                <a:lnTo>
                  <a:pt x="444" y="1819"/>
                </a:lnTo>
                <a:lnTo>
                  <a:pt x="443" y="1821"/>
                </a:lnTo>
                <a:lnTo>
                  <a:pt x="443" y="1821"/>
                </a:lnTo>
                <a:lnTo>
                  <a:pt x="434" y="1828"/>
                </a:lnTo>
                <a:lnTo>
                  <a:pt x="427" y="1835"/>
                </a:lnTo>
                <a:lnTo>
                  <a:pt x="418" y="1845"/>
                </a:lnTo>
                <a:lnTo>
                  <a:pt x="411" y="1855"/>
                </a:lnTo>
                <a:lnTo>
                  <a:pt x="406" y="1867"/>
                </a:lnTo>
                <a:lnTo>
                  <a:pt x="404" y="1873"/>
                </a:lnTo>
                <a:lnTo>
                  <a:pt x="404" y="1880"/>
                </a:lnTo>
                <a:lnTo>
                  <a:pt x="406" y="1885"/>
                </a:lnTo>
                <a:lnTo>
                  <a:pt x="408" y="1892"/>
                </a:lnTo>
                <a:lnTo>
                  <a:pt x="408" y="1892"/>
                </a:lnTo>
                <a:lnTo>
                  <a:pt x="415" y="1900"/>
                </a:lnTo>
                <a:lnTo>
                  <a:pt x="422" y="1907"/>
                </a:lnTo>
                <a:lnTo>
                  <a:pt x="430" y="1909"/>
                </a:lnTo>
                <a:lnTo>
                  <a:pt x="439" y="1909"/>
                </a:lnTo>
                <a:lnTo>
                  <a:pt x="462" y="1906"/>
                </a:lnTo>
                <a:lnTo>
                  <a:pt x="474" y="1906"/>
                </a:lnTo>
                <a:lnTo>
                  <a:pt x="488" y="1904"/>
                </a:lnTo>
                <a:lnTo>
                  <a:pt x="488" y="1904"/>
                </a:lnTo>
                <a:lnTo>
                  <a:pt x="500" y="1904"/>
                </a:lnTo>
                <a:lnTo>
                  <a:pt x="514" y="1904"/>
                </a:lnTo>
                <a:lnTo>
                  <a:pt x="524" y="1900"/>
                </a:lnTo>
                <a:lnTo>
                  <a:pt x="534" y="1897"/>
                </a:lnTo>
                <a:lnTo>
                  <a:pt x="541" y="1894"/>
                </a:lnTo>
                <a:lnTo>
                  <a:pt x="548" y="1888"/>
                </a:lnTo>
                <a:lnTo>
                  <a:pt x="553" y="1883"/>
                </a:lnTo>
                <a:lnTo>
                  <a:pt x="557" y="1878"/>
                </a:lnTo>
                <a:lnTo>
                  <a:pt x="557" y="1878"/>
                </a:lnTo>
                <a:lnTo>
                  <a:pt x="560" y="1867"/>
                </a:lnTo>
                <a:lnTo>
                  <a:pt x="564" y="1857"/>
                </a:lnTo>
                <a:lnTo>
                  <a:pt x="571" y="1840"/>
                </a:lnTo>
                <a:lnTo>
                  <a:pt x="571" y="1840"/>
                </a:lnTo>
                <a:lnTo>
                  <a:pt x="578" y="1826"/>
                </a:lnTo>
                <a:lnTo>
                  <a:pt x="579" y="1817"/>
                </a:lnTo>
                <a:lnTo>
                  <a:pt x="579" y="1803"/>
                </a:lnTo>
                <a:lnTo>
                  <a:pt x="579" y="1803"/>
                </a:lnTo>
                <a:lnTo>
                  <a:pt x="574" y="1769"/>
                </a:lnTo>
                <a:lnTo>
                  <a:pt x="574" y="1769"/>
                </a:lnTo>
                <a:lnTo>
                  <a:pt x="581" y="1757"/>
                </a:lnTo>
                <a:lnTo>
                  <a:pt x="595" y="1724"/>
                </a:lnTo>
                <a:lnTo>
                  <a:pt x="602" y="1699"/>
                </a:lnTo>
                <a:lnTo>
                  <a:pt x="611" y="1673"/>
                </a:lnTo>
                <a:lnTo>
                  <a:pt x="618" y="1644"/>
                </a:lnTo>
                <a:lnTo>
                  <a:pt x="623" y="1611"/>
                </a:lnTo>
                <a:lnTo>
                  <a:pt x="623" y="1611"/>
                </a:lnTo>
                <a:lnTo>
                  <a:pt x="626" y="1571"/>
                </a:lnTo>
                <a:lnTo>
                  <a:pt x="626" y="1523"/>
                </a:lnTo>
                <a:lnTo>
                  <a:pt x="625" y="1467"/>
                </a:lnTo>
                <a:lnTo>
                  <a:pt x="623" y="1413"/>
                </a:lnTo>
                <a:lnTo>
                  <a:pt x="614" y="1273"/>
                </a:lnTo>
                <a:lnTo>
                  <a:pt x="614" y="1273"/>
                </a:lnTo>
                <a:lnTo>
                  <a:pt x="619" y="1204"/>
                </a:lnTo>
                <a:lnTo>
                  <a:pt x="623" y="1160"/>
                </a:lnTo>
                <a:lnTo>
                  <a:pt x="623" y="1141"/>
                </a:lnTo>
                <a:lnTo>
                  <a:pt x="623" y="1141"/>
                </a:lnTo>
                <a:lnTo>
                  <a:pt x="638" y="1143"/>
                </a:lnTo>
                <a:lnTo>
                  <a:pt x="652" y="1141"/>
                </a:lnTo>
                <a:lnTo>
                  <a:pt x="657" y="1139"/>
                </a:lnTo>
                <a:lnTo>
                  <a:pt x="663" y="1138"/>
                </a:lnTo>
                <a:lnTo>
                  <a:pt x="663" y="1138"/>
                </a:lnTo>
                <a:lnTo>
                  <a:pt x="670" y="1131"/>
                </a:lnTo>
                <a:lnTo>
                  <a:pt x="677" y="1124"/>
                </a:lnTo>
                <a:lnTo>
                  <a:pt x="682" y="1117"/>
                </a:lnTo>
                <a:lnTo>
                  <a:pt x="683" y="1112"/>
                </a:lnTo>
                <a:lnTo>
                  <a:pt x="683" y="1112"/>
                </a:lnTo>
                <a:lnTo>
                  <a:pt x="689" y="1067"/>
                </a:lnTo>
                <a:lnTo>
                  <a:pt x="689" y="1067"/>
                </a:lnTo>
                <a:lnTo>
                  <a:pt x="696" y="1063"/>
                </a:lnTo>
                <a:lnTo>
                  <a:pt x="703" y="1058"/>
                </a:lnTo>
                <a:lnTo>
                  <a:pt x="706" y="1054"/>
                </a:lnTo>
                <a:lnTo>
                  <a:pt x="706" y="1054"/>
                </a:lnTo>
                <a:lnTo>
                  <a:pt x="708" y="1027"/>
                </a:lnTo>
                <a:lnTo>
                  <a:pt x="711" y="970"/>
                </a:lnTo>
                <a:lnTo>
                  <a:pt x="715" y="912"/>
                </a:lnTo>
                <a:lnTo>
                  <a:pt x="715" y="883"/>
                </a:lnTo>
                <a:lnTo>
                  <a:pt x="715" y="883"/>
                </a:lnTo>
                <a:lnTo>
                  <a:pt x="715" y="855"/>
                </a:lnTo>
                <a:lnTo>
                  <a:pt x="716" y="798"/>
                </a:lnTo>
                <a:lnTo>
                  <a:pt x="718" y="735"/>
                </a:lnTo>
                <a:lnTo>
                  <a:pt x="716" y="709"/>
                </a:lnTo>
                <a:lnTo>
                  <a:pt x="715" y="690"/>
                </a:lnTo>
                <a:lnTo>
                  <a:pt x="715" y="690"/>
                </a:lnTo>
                <a:lnTo>
                  <a:pt x="709" y="671"/>
                </a:lnTo>
                <a:lnTo>
                  <a:pt x="701" y="647"/>
                </a:lnTo>
                <a:lnTo>
                  <a:pt x="675" y="588"/>
                </a:lnTo>
                <a:lnTo>
                  <a:pt x="640" y="510"/>
                </a:lnTo>
                <a:lnTo>
                  <a:pt x="640" y="510"/>
                </a:lnTo>
                <a:lnTo>
                  <a:pt x="628" y="486"/>
                </a:lnTo>
                <a:lnTo>
                  <a:pt x="604" y="437"/>
                </a:lnTo>
                <a:lnTo>
                  <a:pt x="578" y="391"/>
                </a:lnTo>
                <a:lnTo>
                  <a:pt x="562" y="361"/>
                </a:lnTo>
                <a:lnTo>
                  <a:pt x="562" y="361"/>
                </a:lnTo>
                <a:lnTo>
                  <a:pt x="555" y="356"/>
                </a:lnTo>
                <a:lnTo>
                  <a:pt x="548" y="351"/>
                </a:lnTo>
                <a:lnTo>
                  <a:pt x="529" y="340"/>
                </a:lnTo>
                <a:lnTo>
                  <a:pt x="510" y="333"/>
                </a:lnTo>
                <a:lnTo>
                  <a:pt x="500" y="330"/>
                </a:lnTo>
                <a:lnTo>
                  <a:pt x="500" y="330"/>
                </a:lnTo>
                <a:lnTo>
                  <a:pt x="482" y="321"/>
                </a:lnTo>
                <a:lnTo>
                  <a:pt x="456" y="304"/>
                </a:lnTo>
                <a:lnTo>
                  <a:pt x="456" y="304"/>
                </a:lnTo>
                <a:lnTo>
                  <a:pt x="443" y="293"/>
                </a:lnTo>
                <a:lnTo>
                  <a:pt x="432" y="281"/>
                </a:lnTo>
                <a:lnTo>
                  <a:pt x="423" y="271"/>
                </a:lnTo>
                <a:lnTo>
                  <a:pt x="422" y="266"/>
                </a:lnTo>
                <a:lnTo>
                  <a:pt x="422" y="266"/>
                </a:lnTo>
                <a:lnTo>
                  <a:pt x="422" y="264"/>
                </a:lnTo>
                <a:lnTo>
                  <a:pt x="423" y="264"/>
                </a:lnTo>
                <a:lnTo>
                  <a:pt x="432" y="266"/>
                </a:lnTo>
                <a:lnTo>
                  <a:pt x="441" y="266"/>
                </a:lnTo>
                <a:lnTo>
                  <a:pt x="446" y="264"/>
                </a:lnTo>
                <a:lnTo>
                  <a:pt x="451" y="260"/>
                </a:lnTo>
                <a:lnTo>
                  <a:pt x="451" y="260"/>
                </a:lnTo>
                <a:lnTo>
                  <a:pt x="456" y="257"/>
                </a:lnTo>
                <a:lnTo>
                  <a:pt x="458" y="252"/>
                </a:lnTo>
                <a:lnTo>
                  <a:pt x="460" y="248"/>
                </a:lnTo>
                <a:lnTo>
                  <a:pt x="460" y="245"/>
                </a:lnTo>
                <a:lnTo>
                  <a:pt x="458" y="240"/>
                </a:lnTo>
                <a:lnTo>
                  <a:pt x="456" y="238"/>
                </a:lnTo>
                <a:lnTo>
                  <a:pt x="448" y="221"/>
                </a:lnTo>
                <a:lnTo>
                  <a:pt x="465" y="186"/>
                </a:lnTo>
                <a:lnTo>
                  <a:pt x="448" y="129"/>
                </a:lnTo>
                <a:lnTo>
                  <a:pt x="448" y="129"/>
                </a:lnTo>
                <a:lnTo>
                  <a:pt x="441" y="108"/>
                </a:lnTo>
                <a:lnTo>
                  <a:pt x="436" y="92"/>
                </a:lnTo>
                <a:lnTo>
                  <a:pt x="430" y="80"/>
                </a:lnTo>
                <a:lnTo>
                  <a:pt x="430" y="80"/>
                </a:lnTo>
                <a:lnTo>
                  <a:pt x="425" y="75"/>
                </a:lnTo>
                <a:lnTo>
                  <a:pt x="418" y="68"/>
                </a:lnTo>
                <a:lnTo>
                  <a:pt x="408" y="59"/>
                </a:lnTo>
                <a:lnTo>
                  <a:pt x="408" y="59"/>
                </a:lnTo>
                <a:lnTo>
                  <a:pt x="404" y="52"/>
                </a:lnTo>
                <a:lnTo>
                  <a:pt x="403" y="42"/>
                </a:lnTo>
                <a:lnTo>
                  <a:pt x="399" y="33"/>
                </a:lnTo>
                <a:lnTo>
                  <a:pt x="397" y="30"/>
                </a:lnTo>
                <a:lnTo>
                  <a:pt x="394" y="28"/>
                </a:lnTo>
                <a:lnTo>
                  <a:pt x="394" y="28"/>
                </a:lnTo>
                <a:lnTo>
                  <a:pt x="359" y="11"/>
                </a:lnTo>
                <a:lnTo>
                  <a:pt x="359" y="11"/>
                </a:lnTo>
                <a:lnTo>
                  <a:pt x="340" y="4"/>
                </a:lnTo>
                <a:lnTo>
                  <a:pt x="328" y="0"/>
                </a:lnTo>
                <a:lnTo>
                  <a:pt x="323" y="0"/>
                </a:lnTo>
                <a:lnTo>
                  <a:pt x="321" y="2"/>
                </a:lnTo>
                <a:lnTo>
                  <a:pt x="321" y="2"/>
                </a:lnTo>
                <a:lnTo>
                  <a:pt x="316" y="6"/>
                </a:lnTo>
                <a:lnTo>
                  <a:pt x="307" y="7"/>
                </a:lnTo>
                <a:lnTo>
                  <a:pt x="302" y="9"/>
                </a:lnTo>
                <a:lnTo>
                  <a:pt x="299" y="11"/>
                </a:lnTo>
                <a:lnTo>
                  <a:pt x="299" y="11"/>
                </a:lnTo>
                <a:lnTo>
                  <a:pt x="295" y="11"/>
                </a:lnTo>
                <a:lnTo>
                  <a:pt x="286" y="13"/>
                </a:lnTo>
                <a:lnTo>
                  <a:pt x="278" y="13"/>
                </a:lnTo>
                <a:lnTo>
                  <a:pt x="273" y="14"/>
                </a:lnTo>
                <a:lnTo>
                  <a:pt x="273" y="14"/>
                </a:lnTo>
                <a:lnTo>
                  <a:pt x="266" y="18"/>
                </a:lnTo>
                <a:lnTo>
                  <a:pt x="262" y="20"/>
                </a:lnTo>
                <a:lnTo>
                  <a:pt x="259" y="23"/>
                </a:lnTo>
                <a:lnTo>
                  <a:pt x="259" y="23"/>
                </a:lnTo>
                <a:lnTo>
                  <a:pt x="254" y="32"/>
                </a:lnTo>
                <a:lnTo>
                  <a:pt x="247" y="37"/>
                </a:lnTo>
                <a:lnTo>
                  <a:pt x="247" y="37"/>
                </a:lnTo>
                <a:lnTo>
                  <a:pt x="240" y="39"/>
                </a:lnTo>
                <a:lnTo>
                  <a:pt x="233" y="39"/>
                </a:lnTo>
                <a:lnTo>
                  <a:pt x="228" y="39"/>
                </a:lnTo>
                <a:lnTo>
                  <a:pt x="226" y="40"/>
                </a:lnTo>
                <a:lnTo>
                  <a:pt x="224" y="42"/>
                </a:lnTo>
                <a:lnTo>
                  <a:pt x="224" y="42"/>
                </a:lnTo>
                <a:lnTo>
                  <a:pt x="221" y="51"/>
                </a:lnTo>
                <a:lnTo>
                  <a:pt x="215" y="59"/>
                </a:lnTo>
                <a:lnTo>
                  <a:pt x="215" y="59"/>
                </a:lnTo>
                <a:lnTo>
                  <a:pt x="208" y="66"/>
                </a:lnTo>
                <a:lnTo>
                  <a:pt x="202" y="72"/>
                </a:lnTo>
                <a:lnTo>
                  <a:pt x="202" y="72"/>
                </a:lnTo>
                <a:lnTo>
                  <a:pt x="196" y="80"/>
                </a:lnTo>
                <a:lnTo>
                  <a:pt x="189" y="98"/>
                </a:lnTo>
                <a:lnTo>
                  <a:pt x="189" y="98"/>
                </a:lnTo>
                <a:lnTo>
                  <a:pt x="184" y="110"/>
                </a:lnTo>
                <a:lnTo>
                  <a:pt x="179" y="120"/>
                </a:lnTo>
                <a:lnTo>
                  <a:pt x="174" y="129"/>
                </a:lnTo>
                <a:lnTo>
                  <a:pt x="172" y="137"/>
                </a:lnTo>
                <a:lnTo>
                  <a:pt x="172" y="137"/>
                </a:lnTo>
                <a:lnTo>
                  <a:pt x="172" y="143"/>
                </a:lnTo>
                <a:lnTo>
                  <a:pt x="172" y="146"/>
                </a:lnTo>
                <a:lnTo>
                  <a:pt x="177" y="156"/>
                </a:lnTo>
                <a:lnTo>
                  <a:pt x="182" y="163"/>
                </a:lnTo>
                <a:lnTo>
                  <a:pt x="184" y="169"/>
                </a:lnTo>
                <a:lnTo>
                  <a:pt x="184" y="169"/>
                </a:lnTo>
                <a:lnTo>
                  <a:pt x="184" y="174"/>
                </a:lnTo>
                <a:lnTo>
                  <a:pt x="184" y="176"/>
                </a:lnTo>
                <a:lnTo>
                  <a:pt x="184" y="177"/>
                </a:lnTo>
                <a:lnTo>
                  <a:pt x="184" y="177"/>
                </a:lnTo>
                <a:lnTo>
                  <a:pt x="188" y="184"/>
                </a:lnTo>
                <a:lnTo>
                  <a:pt x="195" y="198"/>
                </a:lnTo>
                <a:lnTo>
                  <a:pt x="200" y="214"/>
                </a:lnTo>
                <a:lnTo>
                  <a:pt x="202" y="221"/>
                </a:lnTo>
                <a:lnTo>
                  <a:pt x="202" y="221"/>
                </a:lnTo>
                <a:lnTo>
                  <a:pt x="205" y="226"/>
                </a:lnTo>
                <a:lnTo>
                  <a:pt x="210" y="236"/>
                </a:lnTo>
                <a:lnTo>
                  <a:pt x="219" y="252"/>
                </a:lnTo>
                <a:lnTo>
                  <a:pt x="219" y="252"/>
                </a:lnTo>
                <a:lnTo>
                  <a:pt x="221" y="257"/>
                </a:lnTo>
                <a:lnTo>
                  <a:pt x="224" y="260"/>
                </a:lnTo>
                <a:lnTo>
                  <a:pt x="224" y="260"/>
                </a:lnTo>
                <a:lnTo>
                  <a:pt x="231" y="266"/>
                </a:lnTo>
                <a:lnTo>
                  <a:pt x="238" y="269"/>
                </a:lnTo>
                <a:lnTo>
                  <a:pt x="238" y="269"/>
                </a:lnTo>
                <a:lnTo>
                  <a:pt x="241" y="280"/>
                </a:lnTo>
                <a:lnTo>
                  <a:pt x="247" y="292"/>
                </a:lnTo>
                <a:lnTo>
                  <a:pt x="247" y="29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FC564C8B-2F24-463E-8650-E6148AF05D98}"/>
              </a:ext>
            </a:extLst>
          </p:cNvPr>
          <p:cNvSpPr>
            <a:spLocks/>
          </p:cNvSpPr>
          <p:nvPr/>
        </p:nvSpPr>
        <p:spPr bwMode="auto">
          <a:xfrm>
            <a:off x="2848478" y="4690226"/>
            <a:ext cx="611799" cy="1668653"/>
          </a:xfrm>
          <a:custGeom>
            <a:avLst/>
            <a:gdLst>
              <a:gd name="T0" fmla="*/ 0 w 510"/>
              <a:gd name="T1" fmla="*/ 750 h 1391"/>
              <a:gd name="T2" fmla="*/ 16 w 510"/>
              <a:gd name="T3" fmla="*/ 788 h 1391"/>
              <a:gd name="T4" fmla="*/ 35 w 510"/>
              <a:gd name="T5" fmla="*/ 816 h 1391"/>
              <a:gd name="T6" fmla="*/ 85 w 510"/>
              <a:gd name="T7" fmla="*/ 1364 h 1391"/>
              <a:gd name="T8" fmla="*/ 91 w 510"/>
              <a:gd name="T9" fmla="*/ 1390 h 1391"/>
              <a:gd name="T10" fmla="*/ 103 w 510"/>
              <a:gd name="T11" fmla="*/ 1389 h 1391"/>
              <a:gd name="T12" fmla="*/ 59 w 510"/>
              <a:gd name="T13" fmla="*/ 785 h 1391"/>
              <a:gd name="T14" fmla="*/ 73 w 510"/>
              <a:gd name="T15" fmla="*/ 781 h 1391"/>
              <a:gd name="T16" fmla="*/ 91 w 510"/>
              <a:gd name="T17" fmla="*/ 768 h 1391"/>
              <a:gd name="T18" fmla="*/ 91 w 510"/>
              <a:gd name="T19" fmla="*/ 751 h 1391"/>
              <a:gd name="T20" fmla="*/ 82 w 510"/>
              <a:gd name="T21" fmla="*/ 696 h 1391"/>
              <a:gd name="T22" fmla="*/ 94 w 510"/>
              <a:gd name="T23" fmla="*/ 551 h 1391"/>
              <a:gd name="T24" fmla="*/ 120 w 510"/>
              <a:gd name="T25" fmla="*/ 579 h 1391"/>
              <a:gd name="T26" fmla="*/ 117 w 510"/>
              <a:gd name="T27" fmla="*/ 642 h 1391"/>
              <a:gd name="T28" fmla="*/ 124 w 510"/>
              <a:gd name="T29" fmla="*/ 725 h 1391"/>
              <a:gd name="T30" fmla="*/ 139 w 510"/>
              <a:gd name="T31" fmla="*/ 737 h 1391"/>
              <a:gd name="T32" fmla="*/ 185 w 510"/>
              <a:gd name="T33" fmla="*/ 987 h 1391"/>
              <a:gd name="T34" fmla="*/ 226 w 510"/>
              <a:gd name="T35" fmla="*/ 1069 h 1391"/>
              <a:gd name="T36" fmla="*/ 289 w 510"/>
              <a:gd name="T37" fmla="*/ 1208 h 1391"/>
              <a:gd name="T38" fmla="*/ 292 w 510"/>
              <a:gd name="T39" fmla="*/ 1302 h 1391"/>
              <a:gd name="T40" fmla="*/ 307 w 510"/>
              <a:gd name="T41" fmla="*/ 1336 h 1391"/>
              <a:gd name="T42" fmla="*/ 324 w 510"/>
              <a:gd name="T43" fmla="*/ 1370 h 1391"/>
              <a:gd name="T44" fmla="*/ 358 w 510"/>
              <a:gd name="T45" fmla="*/ 1374 h 1391"/>
              <a:gd name="T46" fmla="*/ 404 w 510"/>
              <a:gd name="T47" fmla="*/ 1361 h 1391"/>
              <a:gd name="T48" fmla="*/ 413 w 510"/>
              <a:gd name="T49" fmla="*/ 1344 h 1391"/>
              <a:gd name="T50" fmla="*/ 421 w 510"/>
              <a:gd name="T51" fmla="*/ 1302 h 1391"/>
              <a:gd name="T52" fmla="*/ 433 w 510"/>
              <a:gd name="T53" fmla="*/ 1022 h 1391"/>
              <a:gd name="T54" fmla="*/ 439 w 510"/>
              <a:gd name="T55" fmla="*/ 835 h 1391"/>
              <a:gd name="T56" fmla="*/ 469 w 510"/>
              <a:gd name="T57" fmla="*/ 786 h 1391"/>
              <a:gd name="T58" fmla="*/ 494 w 510"/>
              <a:gd name="T59" fmla="*/ 750 h 1391"/>
              <a:gd name="T60" fmla="*/ 486 w 510"/>
              <a:gd name="T61" fmla="*/ 654 h 1391"/>
              <a:gd name="T62" fmla="*/ 493 w 510"/>
              <a:gd name="T63" fmla="*/ 619 h 1391"/>
              <a:gd name="T64" fmla="*/ 509 w 510"/>
              <a:gd name="T65" fmla="*/ 591 h 1391"/>
              <a:gd name="T66" fmla="*/ 499 w 510"/>
              <a:gd name="T67" fmla="*/ 557 h 1391"/>
              <a:gd name="T68" fmla="*/ 440 w 510"/>
              <a:gd name="T69" fmla="*/ 361 h 1391"/>
              <a:gd name="T70" fmla="*/ 411 w 510"/>
              <a:gd name="T71" fmla="*/ 290 h 1391"/>
              <a:gd name="T72" fmla="*/ 374 w 510"/>
              <a:gd name="T73" fmla="*/ 241 h 1391"/>
              <a:gd name="T74" fmla="*/ 324 w 510"/>
              <a:gd name="T75" fmla="*/ 234 h 1391"/>
              <a:gd name="T76" fmla="*/ 280 w 510"/>
              <a:gd name="T77" fmla="*/ 210 h 1391"/>
              <a:gd name="T78" fmla="*/ 273 w 510"/>
              <a:gd name="T79" fmla="*/ 194 h 1391"/>
              <a:gd name="T80" fmla="*/ 277 w 510"/>
              <a:gd name="T81" fmla="*/ 132 h 1391"/>
              <a:gd name="T82" fmla="*/ 277 w 510"/>
              <a:gd name="T83" fmla="*/ 105 h 1391"/>
              <a:gd name="T84" fmla="*/ 300 w 510"/>
              <a:gd name="T85" fmla="*/ 101 h 1391"/>
              <a:gd name="T86" fmla="*/ 277 w 510"/>
              <a:gd name="T87" fmla="*/ 78 h 1391"/>
              <a:gd name="T88" fmla="*/ 259 w 510"/>
              <a:gd name="T89" fmla="*/ 37 h 1391"/>
              <a:gd name="T90" fmla="*/ 225 w 510"/>
              <a:gd name="T91" fmla="*/ 5 h 1391"/>
              <a:gd name="T92" fmla="*/ 192 w 510"/>
              <a:gd name="T93" fmla="*/ 1 h 1391"/>
              <a:gd name="T94" fmla="*/ 120 w 510"/>
              <a:gd name="T95" fmla="*/ 39 h 1391"/>
              <a:gd name="T96" fmla="*/ 117 w 510"/>
              <a:gd name="T97" fmla="*/ 66 h 1391"/>
              <a:gd name="T98" fmla="*/ 114 w 510"/>
              <a:gd name="T99" fmla="*/ 111 h 1391"/>
              <a:gd name="T100" fmla="*/ 113 w 510"/>
              <a:gd name="T101" fmla="*/ 132 h 1391"/>
              <a:gd name="T102" fmla="*/ 132 w 510"/>
              <a:gd name="T103" fmla="*/ 152 h 1391"/>
              <a:gd name="T104" fmla="*/ 152 w 510"/>
              <a:gd name="T105" fmla="*/ 176 h 1391"/>
              <a:gd name="T106" fmla="*/ 159 w 510"/>
              <a:gd name="T107" fmla="*/ 213 h 1391"/>
              <a:gd name="T108" fmla="*/ 141 w 510"/>
              <a:gd name="T109" fmla="*/ 230 h 1391"/>
              <a:gd name="T110" fmla="*/ 132 w 510"/>
              <a:gd name="T111" fmla="*/ 249 h 1391"/>
              <a:gd name="T112" fmla="*/ 70 w 510"/>
              <a:gd name="T113" fmla="*/ 276 h 1391"/>
              <a:gd name="T114" fmla="*/ 41 w 510"/>
              <a:gd name="T115" fmla="*/ 309 h 1391"/>
              <a:gd name="T116" fmla="*/ 23 w 510"/>
              <a:gd name="T117" fmla="*/ 396 h 1391"/>
              <a:gd name="T118" fmla="*/ 8 w 510"/>
              <a:gd name="T119" fmla="*/ 598 h 1391"/>
              <a:gd name="T120" fmla="*/ 8 w 510"/>
              <a:gd name="T121" fmla="*/ 633 h 1391"/>
              <a:gd name="T122" fmla="*/ 4 w 510"/>
              <a:gd name="T123" fmla="*/ 66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0" h="1391">
                <a:moveTo>
                  <a:pt x="12" y="708"/>
                </a:moveTo>
                <a:lnTo>
                  <a:pt x="12" y="708"/>
                </a:lnTo>
                <a:lnTo>
                  <a:pt x="5" y="728"/>
                </a:lnTo>
                <a:lnTo>
                  <a:pt x="1" y="744"/>
                </a:lnTo>
                <a:lnTo>
                  <a:pt x="0" y="750"/>
                </a:lnTo>
                <a:lnTo>
                  <a:pt x="0" y="753"/>
                </a:lnTo>
                <a:lnTo>
                  <a:pt x="0" y="753"/>
                </a:lnTo>
                <a:lnTo>
                  <a:pt x="8" y="773"/>
                </a:lnTo>
                <a:lnTo>
                  <a:pt x="16" y="788"/>
                </a:lnTo>
                <a:lnTo>
                  <a:pt x="16" y="788"/>
                </a:lnTo>
                <a:lnTo>
                  <a:pt x="20" y="797"/>
                </a:lnTo>
                <a:lnTo>
                  <a:pt x="28" y="804"/>
                </a:lnTo>
                <a:lnTo>
                  <a:pt x="28" y="804"/>
                </a:lnTo>
                <a:lnTo>
                  <a:pt x="30" y="809"/>
                </a:lnTo>
                <a:lnTo>
                  <a:pt x="35" y="816"/>
                </a:lnTo>
                <a:lnTo>
                  <a:pt x="38" y="822"/>
                </a:lnTo>
                <a:lnTo>
                  <a:pt x="41" y="823"/>
                </a:lnTo>
                <a:lnTo>
                  <a:pt x="43" y="823"/>
                </a:lnTo>
                <a:lnTo>
                  <a:pt x="50" y="816"/>
                </a:lnTo>
                <a:lnTo>
                  <a:pt x="85" y="1364"/>
                </a:lnTo>
                <a:lnTo>
                  <a:pt x="85" y="1383"/>
                </a:lnTo>
                <a:lnTo>
                  <a:pt x="85" y="1383"/>
                </a:lnTo>
                <a:lnTo>
                  <a:pt x="87" y="1385"/>
                </a:lnTo>
                <a:lnTo>
                  <a:pt x="88" y="1388"/>
                </a:lnTo>
                <a:lnTo>
                  <a:pt x="91" y="1390"/>
                </a:lnTo>
                <a:lnTo>
                  <a:pt x="95" y="1391"/>
                </a:lnTo>
                <a:lnTo>
                  <a:pt x="97" y="1391"/>
                </a:lnTo>
                <a:lnTo>
                  <a:pt x="97" y="1391"/>
                </a:lnTo>
                <a:lnTo>
                  <a:pt x="101" y="1390"/>
                </a:lnTo>
                <a:lnTo>
                  <a:pt x="103" y="1389"/>
                </a:lnTo>
                <a:lnTo>
                  <a:pt x="107" y="1384"/>
                </a:lnTo>
                <a:lnTo>
                  <a:pt x="109" y="1379"/>
                </a:lnTo>
                <a:lnTo>
                  <a:pt x="101" y="1356"/>
                </a:lnTo>
                <a:lnTo>
                  <a:pt x="59" y="785"/>
                </a:lnTo>
                <a:lnTo>
                  <a:pt x="59" y="785"/>
                </a:lnTo>
                <a:lnTo>
                  <a:pt x="62" y="786"/>
                </a:lnTo>
                <a:lnTo>
                  <a:pt x="66" y="787"/>
                </a:lnTo>
                <a:lnTo>
                  <a:pt x="70" y="785"/>
                </a:lnTo>
                <a:lnTo>
                  <a:pt x="70" y="785"/>
                </a:lnTo>
                <a:lnTo>
                  <a:pt x="73" y="781"/>
                </a:lnTo>
                <a:lnTo>
                  <a:pt x="76" y="777"/>
                </a:lnTo>
                <a:lnTo>
                  <a:pt x="78" y="773"/>
                </a:lnTo>
                <a:lnTo>
                  <a:pt x="90" y="773"/>
                </a:lnTo>
                <a:lnTo>
                  <a:pt x="90" y="773"/>
                </a:lnTo>
                <a:lnTo>
                  <a:pt x="91" y="768"/>
                </a:lnTo>
                <a:lnTo>
                  <a:pt x="94" y="763"/>
                </a:lnTo>
                <a:lnTo>
                  <a:pt x="94" y="758"/>
                </a:lnTo>
                <a:lnTo>
                  <a:pt x="94" y="758"/>
                </a:lnTo>
                <a:lnTo>
                  <a:pt x="93" y="753"/>
                </a:lnTo>
                <a:lnTo>
                  <a:pt x="91" y="751"/>
                </a:lnTo>
                <a:lnTo>
                  <a:pt x="90" y="750"/>
                </a:lnTo>
                <a:lnTo>
                  <a:pt x="78" y="746"/>
                </a:lnTo>
                <a:lnTo>
                  <a:pt x="82" y="703"/>
                </a:lnTo>
                <a:lnTo>
                  <a:pt x="82" y="696"/>
                </a:lnTo>
                <a:lnTo>
                  <a:pt x="82" y="696"/>
                </a:lnTo>
                <a:lnTo>
                  <a:pt x="90" y="572"/>
                </a:lnTo>
                <a:lnTo>
                  <a:pt x="90" y="572"/>
                </a:lnTo>
                <a:lnTo>
                  <a:pt x="90" y="564"/>
                </a:lnTo>
                <a:lnTo>
                  <a:pt x="91" y="558"/>
                </a:lnTo>
                <a:lnTo>
                  <a:pt x="94" y="551"/>
                </a:lnTo>
                <a:lnTo>
                  <a:pt x="94" y="551"/>
                </a:lnTo>
                <a:lnTo>
                  <a:pt x="113" y="506"/>
                </a:lnTo>
                <a:lnTo>
                  <a:pt x="113" y="506"/>
                </a:lnTo>
                <a:lnTo>
                  <a:pt x="118" y="548"/>
                </a:lnTo>
                <a:lnTo>
                  <a:pt x="120" y="579"/>
                </a:lnTo>
                <a:lnTo>
                  <a:pt x="121" y="591"/>
                </a:lnTo>
                <a:lnTo>
                  <a:pt x="120" y="598"/>
                </a:lnTo>
                <a:lnTo>
                  <a:pt x="120" y="598"/>
                </a:lnTo>
                <a:lnTo>
                  <a:pt x="118" y="625"/>
                </a:lnTo>
                <a:lnTo>
                  <a:pt x="117" y="642"/>
                </a:lnTo>
                <a:lnTo>
                  <a:pt x="117" y="715"/>
                </a:lnTo>
                <a:lnTo>
                  <a:pt x="117" y="715"/>
                </a:lnTo>
                <a:lnTo>
                  <a:pt x="118" y="717"/>
                </a:lnTo>
                <a:lnTo>
                  <a:pt x="119" y="720"/>
                </a:lnTo>
                <a:lnTo>
                  <a:pt x="124" y="725"/>
                </a:lnTo>
                <a:lnTo>
                  <a:pt x="129" y="728"/>
                </a:lnTo>
                <a:lnTo>
                  <a:pt x="132" y="731"/>
                </a:lnTo>
                <a:lnTo>
                  <a:pt x="132" y="731"/>
                </a:lnTo>
                <a:lnTo>
                  <a:pt x="136" y="733"/>
                </a:lnTo>
                <a:lnTo>
                  <a:pt x="139" y="737"/>
                </a:lnTo>
                <a:lnTo>
                  <a:pt x="144" y="743"/>
                </a:lnTo>
                <a:lnTo>
                  <a:pt x="144" y="743"/>
                </a:lnTo>
                <a:lnTo>
                  <a:pt x="183" y="980"/>
                </a:lnTo>
                <a:lnTo>
                  <a:pt x="183" y="980"/>
                </a:lnTo>
                <a:lnTo>
                  <a:pt x="185" y="987"/>
                </a:lnTo>
                <a:lnTo>
                  <a:pt x="190" y="998"/>
                </a:lnTo>
                <a:lnTo>
                  <a:pt x="204" y="1024"/>
                </a:lnTo>
                <a:lnTo>
                  <a:pt x="218" y="1052"/>
                </a:lnTo>
                <a:lnTo>
                  <a:pt x="224" y="1061"/>
                </a:lnTo>
                <a:lnTo>
                  <a:pt x="226" y="1069"/>
                </a:lnTo>
                <a:lnTo>
                  <a:pt x="226" y="1069"/>
                </a:lnTo>
                <a:lnTo>
                  <a:pt x="237" y="1095"/>
                </a:lnTo>
                <a:lnTo>
                  <a:pt x="259" y="1143"/>
                </a:lnTo>
                <a:lnTo>
                  <a:pt x="289" y="1208"/>
                </a:lnTo>
                <a:lnTo>
                  <a:pt x="289" y="1208"/>
                </a:lnTo>
                <a:lnTo>
                  <a:pt x="289" y="1254"/>
                </a:lnTo>
                <a:lnTo>
                  <a:pt x="290" y="1286"/>
                </a:lnTo>
                <a:lnTo>
                  <a:pt x="291" y="1297"/>
                </a:lnTo>
                <a:lnTo>
                  <a:pt x="291" y="1300"/>
                </a:lnTo>
                <a:lnTo>
                  <a:pt x="292" y="1302"/>
                </a:lnTo>
                <a:lnTo>
                  <a:pt x="292" y="1302"/>
                </a:lnTo>
                <a:lnTo>
                  <a:pt x="304" y="1306"/>
                </a:lnTo>
                <a:lnTo>
                  <a:pt x="304" y="1306"/>
                </a:lnTo>
                <a:lnTo>
                  <a:pt x="304" y="1314"/>
                </a:lnTo>
                <a:lnTo>
                  <a:pt x="307" y="1336"/>
                </a:lnTo>
                <a:lnTo>
                  <a:pt x="310" y="1347"/>
                </a:lnTo>
                <a:lnTo>
                  <a:pt x="314" y="1357"/>
                </a:lnTo>
                <a:lnTo>
                  <a:pt x="316" y="1362"/>
                </a:lnTo>
                <a:lnTo>
                  <a:pt x="320" y="1366"/>
                </a:lnTo>
                <a:lnTo>
                  <a:pt x="324" y="1370"/>
                </a:lnTo>
                <a:lnTo>
                  <a:pt x="327" y="1372"/>
                </a:lnTo>
                <a:lnTo>
                  <a:pt x="327" y="1372"/>
                </a:lnTo>
                <a:lnTo>
                  <a:pt x="337" y="1373"/>
                </a:lnTo>
                <a:lnTo>
                  <a:pt x="346" y="1374"/>
                </a:lnTo>
                <a:lnTo>
                  <a:pt x="358" y="1374"/>
                </a:lnTo>
                <a:lnTo>
                  <a:pt x="369" y="1372"/>
                </a:lnTo>
                <a:lnTo>
                  <a:pt x="389" y="1368"/>
                </a:lnTo>
                <a:lnTo>
                  <a:pt x="401" y="1364"/>
                </a:lnTo>
                <a:lnTo>
                  <a:pt x="401" y="1364"/>
                </a:lnTo>
                <a:lnTo>
                  <a:pt x="404" y="1361"/>
                </a:lnTo>
                <a:lnTo>
                  <a:pt x="405" y="1359"/>
                </a:lnTo>
                <a:lnTo>
                  <a:pt x="407" y="1353"/>
                </a:lnTo>
                <a:lnTo>
                  <a:pt x="405" y="1347"/>
                </a:lnTo>
                <a:lnTo>
                  <a:pt x="405" y="1344"/>
                </a:lnTo>
                <a:lnTo>
                  <a:pt x="413" y="1344"/>
                </a:lnTo>
                <a:lnTo>
                  <a:pt x="413" y="1344"/>
                </a:lnTo>
                <a:lnTo>
                  <a:pt x="416" y="1331"/>
                </a:lnTo>
                <a:lnTo>
                  <a:pt x="419" y="1318"/>
                </a:lnTo>
                <a:lnTo>
                  <a:pt x="421" y="1302"/>
                </a:lnTo>
                <a:lnTo>
                  <a:pt x="421" y="1302"/>
                </a:lnTo>
                <a:lnTo>
                  <a:pt x="426" y="1235"/>
                </a:lnTo>
                <a:lnTo>
                  <a:pt x="431" y="1193"/>
                </a:lnTo>
                <a:lnTo>
                  <a:pt x="432" y="1158"/>
                </a:lnTo>
                <a:lnTo>
                  <a:pt x="432" y="1158"/>
                </a:lnTo>
                <a:lnTo>
                  <a:pt x="433" y="1022"/>
                </a:lnTo>
                <a:lnTo>
                  <a:pt x="432" y="901"/>
                </a:lnTo>
                <a:lnTo>
                  <a:pt x="432" y="901"/>
                </a:lnTo>
                <a:lnTo>
                  <a:pt x="433" y="892"/>
                </a:lnTo>
                <a:lnTo>
                  <a:pt x="434" y="876"/>
                </a:lnTo>
                <a:lnTo>
                  <a:pt x="439" y="835"/>
                </a:lnTo>
                <a:lnTo>
                  <a:pt x="447" y="781"/>
                </a:lnTo>
                <a:lnTo>
                  <a:pt x="447" y="781"/>
                </a:lnTo>
                <a:lnTo>
                  <a:pt x="458" y="783"/>
                </a:lnTo>
                <a:lnTo>
                  <a:pt x="466" y="786"/>
                </a:lnTo>
                <a:lnTo>
                  <a:pt x="469" y="786"/>
                </a:lnTo>
                <a:lnTo>
                  <a:pt x="472" y="785"/>
                </a:lnTo>
                <a:lnTo>
                  <a:pt x="472" y="785"/>
                </a:lnTo>
                <a:lnTo>
                  <a:pt x="478" y="777"/>
                </a:lnTo>
                <a:lnTo>
                  <a:pt x="486" y="763"/>
                </a:lnTo>
                <a:lnTo>
                  <a:pt x="494" y="750"/>
                </a:lnTo>
                <a:lnTo>
                  <a:pt x="498" y="743"/>
                </a:lnTo>
                <a:lnTo>
                  <a:pt x="498" y="743"/>
                </a:lnTo>
                <a:lnTo>
                  <a:pt x="482" y="661"/>
                </a:lnTo>
                <a:lnTo>
                  <a:pt x="482" y="661"/>
                </a:lnTo>
                <a:lnTo>
                  <a:pt x="486" y="654"/>
                </a:lnTo>
                <a:lnTo>
                  <a:pt x="491" y="642"/>
                </a:lnTo>
                <a:lnTo>
                  <a:pt x="491" y="642"/>
                </a:lnTo>
                <a:lnTo>
                  <a:pt x="492" y="634"/>
                </a:lnTo>
                <a:lnTo>
                  <a:pt x="492" y="627"/>
                </a:lnTo>
                <a:lnTo>
                  <a:pt x="493" y="619"/>
                </a:lnTo>
                <a:lnTo>
                  <a:pt x="494" y="614"/>
                </a:lnTo>
                <a:lnTo>
                  <a:pt x="494" y="614"/>
                </a:lnTo>
                <a:lnTo>
                  <a:pt x="503" y="604"/>
                </a:lnTo>
                <a:lnTo>
                  <a:pt x="508" y="596"/>
                </a:lnTo>
                <a:lnTo>
                  <a:pt x="509" y="591"/>
                </a:lnTo>
                <a:lnTo>
                  <a:pt x="510" y="587"/>
                </a:lnTo>
                <a:lnTo>
                  <a:pt x="510" y="587"/>
                </a:lnTo>
                <a:lnTo>
                  <a:pt x="509" y="581"/>
                </a:lnTo>
                <a:lnTo>
                  <a:pt x="508" y="574"/>
                </a:lnTo>
                <a:lnTo>
                  <a:pt x="499" y="557"/>
                </a:lnTo>
                <a:lnTo>
                  <a:pt x="492" y="540"/>
                </a:lnTo>
                <a:lnTo>
                  <a:pt x="487" y="528"/>
                </a:lnTo>
                <a:lnTo>
                  <a:pt x="487" y="528"/>
                </a:lnTo>
                <a:lnTo>
                  <a:pt x="464" y="449"/>
                </a:lnTo>
                <a:lnTo>
                  <a:pt x="440" y="361"/>
                </a:lnTo>
                <a:lnTo>
                  <a:pt x="440" y="361"/>
                </a:lnTo>
                <a:lnTo>
                  <a:pt x="434" y="343"/>
                </a:lnTo>
                <a:lnTo>
                  <a:pt x="427" y="323"/>
                </a:lnTo>
                <a:lnTo>
                  <a:pt x="417" y="301"/>
                </a:lnTo>
                <a:lnTo>
                  <a:pt x="411" y="290"/>
                </a:lnTo>
                <a:lnTo>
                  <a:pt x="405" y="279"/>
                </a:lnTo>
                <a:lnTo>
                  <a:pt x="405" y="279"/>
                </a:lnTo>
                <a:lnTo>
                  <a:pt x="385" y="252"/>
                </a:lnTo>
                <a:lnTo>
                  <a:pt x="379" y="244"/>
                </a:lnTo>
                <a:lnTo>
                  <a:pt x="374" y="241"/>
                </a:lnTo>
                <a:lnTo>
                  <a:pt x="374" y="241"/>
                </a:lnTo>
                <a:lnTo>
                  <a:pt x="364" y="238"/>
                </a:lnTo>
                <a:lnTo>
                  <a:pt x="349" y="236"/>
                </a:lnTo>
                <a:lnTo>
                  <a:pt x="324" y="234"/>
                </a:lnTo>
                <a:lnTo>
                  <a:pt x="324" y="234"/>
                </a:lnTo>
                <a:lnTo>
                  <a:pt x="280" y="225"/>
                </a:lnTo>
                <a:lnTo>
                  <a:pt x="280" y="225"/>
                </a:lnTo>
                <a:lnTo>
                  <a:pt x="279" y="219"/>
                </a:lnTo>
                <a:lnTo>
                  <a:pt x="279" y="213"/>
                </a:lnTo>
                <a:lnTo>
                  <a:pt x="280" y="210"/>
                </a:lnTo>
                <a:lnTo>
                  <a:pt x="280" y="210"/>
                </a:lnTo>
                <a:lnTo>
                  <a:pt x="280" y="208"/>
                </a:lnTo>
                <a:lnTo>
                  <a:pt x="280" y="206"/>
                </a:lnTo>
                <a:lnTo>
                  <a:pt x="277" y="201"/>
                </a:lnTo>
                <a:lnTo>
                  <a:pt x="273" y="194"/>
                </a:lnTo>
                <a:lnTo>
                  <a:pt x="277" y="164"/>
                </a:lnTo>
                <a:lnTo>
                  <a:pt x="277" y="164"/>
                </a:lnTo>
                <a:lnTo>
                  <a:pt x="278" y="152"/>
                </a:lnTo>
                <a:lnTo>
                  <a:pt x="278" y="142"/>
                </a:lnTo>
                <a:lnTo>
                  <a:pt x="277" y="132"/>
                </a:lnTo>
                <a:lnTo>
                  <a:pt x="277" y="132"/>
                </a:lnTo>
                <a:lnTo>
                  <a:pt x="275" y="124"/>
                </a:lnTo>
                <a:lnTo>
                  <a:pt x="275" y="114"/>
                </a:lnTo>
                <a:lnTo>
                  <a:pt x="277" y="105"/>
                </a:lnTo>
                <a:lnTo>
                  <a:pt x="277" y="105"/>
                </a:lnTo>
                <a:lnTo>
                  <a:pt x="289" y="106"/>
                </a:lnTo>
                <a:lnTo>
                  <a:pt x="297" y="105"/>
                </a:lnTo>
                <a:lnTo>
                  <a:pt x="300" y="104"/>
                </a:lnTo>
                <a:lnTo>
                  <a:pt x="300" y="101"/>
                </a:lnTo>
                <a:lnTo>
                  <a:pt x="300" y="101"/>
                </a:lnTo>
                <a:lnTo>
                  <a:pt x="298" y="98"/>
                </a:lnTo>
                <a:lnTo>
                  <a:pt x="296" y="94"/>
                </a:lnTo>
                <a:lnTo>
                  <a:pt x="287" y="87"/>
                </a:lnTo>
                <a:lnTo>
                  <a:pt x="277" y="78"/>
                </a:lnTo>
                <a:lnTo>
                  <a:pt x="277" y="78"/>
                </a:lnTo>
                <a:lnTo>
                  <a:pt x="275" y="72"/>
                </a:lnTo>
                <a:lnTo>
                  <a:pt x="272" y="60"/>
                </a:lnTo>
                <a:lnTo>
                  <a:pt x="268" y="53"/>
                </a:lnTo>
                <a:lnTo>
                  <a:pt x="265" y="45"/>
                </a:lnTo>
                <a:lnTo>
                  <a:pt x="259" y="37"/>
                </a:lnTo>
                <a:lnTo>
                  <a:pt x="253" y="31"/>
                </a:lnTo>
                <a:lnTo>
                  <a:pt x="253" y="31"/>
                </a:lnTo>
                <a:lnTo>
                  <a:pt x="242" y="19"/>
                </a:lnTo>
                <a:lnTo>
                  <a:pt x="231" y="10"/>
                </a:lnTo>
                <a:lnTo>
                  <a:pt x="225" y="5"/>
                </a:lnTo>
                <a:lnTo>
                  <a:pt x="219" y="3"/>
                </a:lnTo>
                <a:lnTo>
                  <a:pt x="212" y="0"/>
                </a:lnTo>
                <a:lnTo>
                  <a:pt x="202" y="0"/>
                </a:lnTo>
                <a:lnTo>
                  <a:pt x="202" y="0"/>
                </a:lnTo>
                <a:lnTo>
                  <a:pt x="192" y="1"/>
                </a:lnTo>
                <a:lnTo>
                  <a:pt x="179" y="6"/>
                </a:lnTo>
                <a:lnTo>
                  <a:pt x="167" y="11"/>
                </a:lnTo>
                <a:lnTo>
                  <a:pt x="154" y="18"/>
                </a:lnTo>
                <a:lnTo>
                  <a:pt x="132" y="30"/>
                </a:lnTo>
                <a:lnTo>
                  <a:pt x="120" y="39"/>
                </a:lnTo>
                <a:lnTo>
                  <a:pt x="120" y="39"/>
                </a:lnTo>
                <a:lnTo>
                  <a:pt x="118" y="43"/>
                </a:lnTo>
                <a:lnTo>
                  <a:pt x="117" y="49"/>
                </a:lnTo>
                <a:lnTo>
                  <a:pt x="115" y="57"/>
                </a:lnTo>
                <a:lnTo>
                  <a:pt x="117" y="66"/>
                </a:lnTo>
                <a:lnTo>
                  <a:pt x="117" y="66"/>
                </a:lnTo>
                <a:lnTo>
                  <a:pt x="120" y="101"/>
                </a:lnTo>
                <a:lnTo>
                  <a:pt x="120" y="101"/>
                </a:lnTo>
                <a:lnTo>
                  <a:pt x="119" y="104"/>
                </a:lnTo>
                <a:lnTo>
                  <a:pt x="114" y="111"/>
                </a:lnTo>
                <a:lnTo>
                  <a:pt x="113" y="116"/>
                </a:lnTo>
                <a:lnTo>
                  <a:pt x="112" y="122"/>
                </a:lnTo>
                <a:lnTo>
                  <a:pt x="112" y="126"/>
                </a:lnTo>
                <a:lnTo>
                  <a:pt x="113" y="132"/>
                </a:lnTo>
                <a:lnTo>
                  <a:pt x="113" y="132"/>
                </a:lnTo>
                <a:lnTo>
                  <a:pt x="115" y="137"/>
                </a:lnTo>
                <a:lnTo>
                  <a:pt x="119" y="141"/>
                </a:lnTo>
                <a:lnTo>
                  <a:pt x="125" y="147"/>
                </a:lnTo>
                <a:lnTo>
                  <a:pt x="130" y="151"/>
                </a:lnTo>
                <a:lnTo>
                  <a:pt x="132" y="152"/>
                </a:lnTo>
                <a:lnTo>
                  <a:pt x="144" y="164"/>
                </a:lnTo>
                <a:lnTo>
                  <a:pt x="144" y="164"/>
                </a:lnTo>
                <a:lnTo>
                  <a:pt x="148" y="171"/>
                </a:lnTo>
                <a:lnTo>
                  <a:pt x="148" y="171"/>
                </a:lnTo>
                <a:lnTo>
                  <a:pt x="152" y="176"/>
                </a:lnTo>
                <a:lnTo>
                  <a:pt x="155" y="179"/>
                </a:lnTo>
                <a:lnTo>
                  <a:pt x="160" y="183"/>
                </a:lnTo>
                <a:lnTo>
                  <a:pt x="160" y="210"/>
                </a:lnTo>
                <a:lnTo>
                  <a:pt x="160" y="210"/>
                </a:lnTo>
                <a:lnTo>
                  <a:pt x="159" y="213"/>
                </a:lnTo>
                <a:lnTo>
                  <a:pt x="156" y="217"/>
                </a:lnTo>
                <a:lnTo>
                  <a:pt x="152" y="222"/>
                </a:lnTo>
                <a:lnTo>
                  <a:pt x="152" y="222"/>
                </a:lnTo>
                <a:lnTo>
                  <a:pt x="143" y="229"/>
                </a:lnTo>
                <a:lnTo>
                  <a:pt x="141" y="230"/>
                </a:lnTo>
                <a:lnTo>
                  <a:pt x="141" y="234"/>
                </a:lnTo>
                <a:lnTo>
                  <a:pt x="141" y="234"/>
                </a:lnTo>
                <a:lnTo>
                  <a:pt x="138" y="237"/>
                </a:lnTo>
                <a:lnTo>
                  <a:pt x="136" y="243"/>
                </a:lnTo>
                <a:lnTo>
                  <a:pt x="132" y="249"/>
                </a:lnTo>
                <a:lnTo>
                  <a:pt x="132" y="249"/>
                </a:lnTo>
                <a:lnTo>
                  <a:pt x="105" y="259"/>
                </a:lnTo>
                <a:lnTo>
                  <a:pt x="84" y="268"/>
                </a:lnTo>
                <a:lnTo>
                  <a:pt x="76" y="272"/>
                </a:lnTo>
                <a:lnTo>
                  <a:pt x="70" y="276"/>
                </a:lnTo>
                <a:lnTo>
                  <a:pt x="70" y="276"/>
                </a:lnTo>
                <a:lnTo>
                  <a:pt x="54" y="293"/>
                </a:lnTo>
                <a:lnTo>
                  <a:pt x="43" y="303"/>
                </a:lnTo>
                <a:lnTo>
                  <a:pt x="43" y="303"/>
                </a:lnTo>
                <a:lnTo>
                  <a:pt x="41" y="309"/>
                </a:lnTo>
                <a:lnTo>
                  <a:pt x="37" y="324"/>
                </a:lnTo>
                <a:lnTo>
                  <a:pt x="28" y="361"/>
                </a:lnTo>
                <a:lnTo>
                  <a:pt x="28" y="361"/>
                </a:lnTo>
                <a:lnTo>
                  <a:pt x="25" y="376"/>
                </a:lnTo>
                <a:lnTo>
                  <a:pt x="23" y="396"/>
                </a:lnTo>
                <a:lnTo>
                  <a:pt x="18" y="450"/>
                </a:lnTo>
                <a:lnTo>
                  <a:pt x="12" y="532"/>
                </a:lnTo>
                <a:lnTo>
                  <a:pt x="12" y="532"/>
                </a:lnTo>
                <a:lnTo>
                  <a:pt x="8" y="575"/>
                </a:lnTo>
                <a:lnTo>
                  <a:pt x="8" y="598"/>
                </a:lnTo>
                <a:lnTo>
                  <a:pt x="8" y="614"/>
                </a:lnTo>
                <a:lnTo>
                  <a:pt x="8" y="614"/>
                </a:lnTo>
                <a:lnTo>
                  <a:pt x="8" y="626"/>
                </a:lnTo>
                <a:lnTo>
                  <a:pt x="8" y="633"/>
                </a:lnTo>
                <a:lnTo>
                  <a:pt x="8" y="633"/>
                </a:lnTo>
                <a:lnTo>
                  <a:pt x="5" y="651"/>
                </a:lnTo>
                <a:lnTo>
                  <a:pt x="4" y="662"/>
                </a:lnTo>
                <a:lnTo>
                  <a:pt x="4" y="666"/>
                </a:lnTo>
                <a:lnTo>
                  <a:pt x="4" y="668"/>
                </a:lnTo>
                <a:lnTo>
                  <a:pt x="4" y="668"/>
                </a:lnTo>
                <a:lnTo>
                  <a:pt x="7" y="673"/>
                </a:lnTo>
                <a:lnTo>
                  <a:pt x="11" y="676"/>
                </a:lnTo>
                <a:lnTo>
                  <a:pt x="16" y="680"/>
                </a:lnTo>
                <a:lnTo>
                  <a:pt x="12" y="7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CC38E892-5D5C-4C6E-BD6F-E434838CC2B0}"/>
              </a:ext>
            </a:extLst>
          </p:cNvPr>
          <p:cNvSpPr>
            <a:spLocks/>
          </p:cNvSpPr>
          <p:nvPr/>
        </p:nvSpPr>
        <p:spPr bwMode="auto">
          <a:xfrm>
            <a:off x="845968" y="4722616"/>
            <a:ext cx="660983" cy="1636263"/>
          </a:xfrm>
          <a:custGeom>
            <a:avLst/>
            <a:gdLst>
              <a:gd name="T0" fmla="*/ 198 w 551"/>
              <a:gd name="T1" fmla="*/ 23 h 1364"/>
              <a:gd name="T2" fmla="*/ 190 w 551"/>
              <a:gd name="T3" fmla="*/ 48 h 1364"/>
              <a:gd name="T4" fmla="*/ 176 w 551"/>
              <a:gd name="T5" fmla="*/ 83 h 1364"/>
              <a:gd name="T6" fmla="*/ 185 w 551"/>
              <a:gd name="T7" fmla="*/ 121 h 1364"/>
              <a:gd name="T8" fmla="*/ 185 w 551"/>
              <a:gd name="T9" fmla="*/ 143 h 1364"/>
              <a:gd name="T10" fmla="*/ 123 w 551"/>
              <a:gd name="T11" fmla="*/ 233 h 1364"/>
              <a:gd name="T12" fmla="*/ 87 w 551"/>
              <a:gd name="T13" fmla="*/ 246 h 1364"/>
              <a:gd name="T14" fmla="*/ 45 w 551"/>
              <a:gd name="T15" fmla="*/ 387 h 1364"/>
              <a:gd name="T16" fmla="*/ 3 w 551"/>
              <a:gd name="T17" fmla="*/ 486 h 1364"/>
              <a:gd name="T18" fmla="*/ 15 w 551"/>
              <a:gd name="T19" fmla="*/ 526 h 1364"/>
              <a:gd name="T20" fmla="*/ 65 w 551"/>
              <a:gd name="T21" fmla="*/ 540 h 1364"/>
              <a:gd name="T22" fmla="*/ 76 w 551"/>
              <a:gd name="T23" fmla="*/ 603 h 1364"/>
              <a:gd name="T24" fmla="*/ 46 w 551"/>
              <a:gd name="T25" fmla="*/ 698 h 1364"/>
              <a:gd name="T26" fmla="*/ 21 w 551"/>
              <a:gd name="T27" fmla="*/ 1328 h 1364"/>
              <a:gd name="T28" fmla="*/ 94 w 551"/>
              <a:gd name="T29" fmla="*/ 709 h 1364"/>
              <a:gd name="T30" fmla="*/ 104 w 551"/>
              <a:gd name="T31" fmla="*/ 890 h 1364"/>
              <a:gd name="T32" fmla="*/ 110 w 551"/>
              <a:gd name="T33" fmla="*/ 1072 h 1364"/>
              <a:gd name="T34" fmla="*/ 139 w 551"/>
              <a:gd name="T35" fmla="*/ 1214 h 1364"/>
              <a:gd name="T36" fmla="*/ 164 w 551"/>
              <a:gd name="T37" fmla="*/ 1304 h 1364"/>
              <a:gd name="T38" fmla="*/ 201 w 551"/>
              <a:gd name="T39" fmla="*/ 1322 h 1364"/>
              <a:gd name="T40" fmla="*/ 241 w 551"/>
              <a:gd name="T41" fmla="*/ 1309 h 1364"/>
              <a:gd name="T42" fmla="*/ 238 w 551"/>
              <a:gd name="T43" fmla="*/ 1249 h 1364"/>
              <a:gd name="T44" fmla="*/ 259 w 551"/>
              <a:gd name="T45" fmla="*/ 1213 h 1364"/>
              <a:gd name="T46" fmla="*/ 243 w 551"/>
              <a:gd name="T47" fmla="*/ 1165 h 1364"/>
              <a:gd name="T48" fmla="*/ 219 w 551"/>
              <a:gd name="T49" fmla="*/ 1031 h 1364"/>
              <a:gd name="T50" fmla="*/ 199 w 551"/>
              <a:gd name="T51" fmla="*/ 867 h 1364"/>
              <a:gd name="T52" fmla="*/ 230 w 551"/>
              <a:gd name="T53" fmla="*/ 786 h 1364"/>
              <a:gd name="T54" fmla="*/ 256 w 551"/>
              <a:gd name="T55" fmla="*/ 783 h 1364"/>
              <a:gd name="T56" fmla="*/ 282 w 551"/>
              <a:gd name="T57" fmla="*/ 920 h 1364"/>
              <a:gd name="T58" fmla="*/ 306 w 551"/>
              <a:gd name="T59" fmla="*/ 1147 h 1364"/>
              <a:gd name="T60" fmla="*/ 287 w 551"/>
              <a:gd name="T61" fmla="*/ 1224 h 1364"/>
              <a:gd name="T62" fmla="*/ 315 w 551"/>
              <a:gd name="T63" fmla="*/ 1339 h 1364"/>
              <a:gd name="T64" fmla="*/ 352 w 551"/>
              <a:gd name="T65" fmla="*/ 1364 h 1364"/>
              <a:gd name="T66" fmla="*/ 397 w 551"/>
              <a:gd name="T67" fmla="*/ 1342 h 1364"/>
              <a:gd name="T68" fmla="*/ 429 w 551"/>
              <a:gd name="T69" fmla="*/ 1279 h 1364"/>
              <a:gd name="T70" fmla="*/ 407 w 551"/>
              <a:gd name="T71" fmla="*/ 1257 h 1364"/>
              <a:gd name="T72" fmla="*/ 407 w 551"/>
              <a:gd name="T73" fmla="*/ 978 h 1364"/>
              <a:gd name="T74" fmla="*/ 394 w 551"/>
              <a:gd name="T75" fmla="*/ 916 h 1364"/>
              <a:gd name="T76" fmla="*/ 398 w 551"/>
              <a:gd name="T77" fmla="*/ 741 h 1364"/>
              <a:gd name="T78" fmla="*/ 404 w 551"/>
              <a:gd name="T79" fmla="*/ 597 h 1364"/>
              <a:gd name="T80" fmla="*/ 388 w 551"/>
              <a:gd name="T81" fmla="*/ 511 h 1364"/>
              <a:gd name="T82" fmla="*/ 522 w 551"/>
              <a:gd name="T83" fmla="*/ 1277 h 1364"/>
              <a:gd name="T84" fmla="*/ 543 w 551"/>
              <a:gd name="T85" fmla="*/ 1332 h 1364"/>
              <a:gd name="T86" fmla="*/ 484 w 551"/>
              <a:gd name="T87" fmla="*/ 569 h 1364"/>
              <a:gd name="T88" fmla="*/ 494 w 551"/>
              <a:gd name="T89" fmla="*/ 535 h 1364"/>
              <a:gd name="T90" fmla="*/ 455 w 551"/>
              <a:gd name="T91" fmla="*/ 367 h 1364"/>
              <a:gd name="T92" fmla="*/ 431 w 551"/>
              <a:gd name="T93" fmla="*/ 280 h 1364"/>
              <a:gd name="T94" fmla="*/ 397 w 551"/>
              <a:gd name="T95" fmla="*/ 237 h 1364"/>
              <a:gd name="T96" fmla="*/ 350 w 551"/>
              <a:gd name="T97" fmla="*/ 192 h 1364"/>
              <a:gd name="T98" fmla="*/ 364 w 551"/>
              <a:gd name="T99" fmla="*/ 145 h 1364"/>
              <a:gd name="T100" fmla="*/ 366 w 551"/>
              <a:gd name="T101" fmla="*/ 114 h 1364"/>
              <a:gd name="T102" fmla="*/ 364 w 551"/>
              <a:gd name="T103" fmla="*/ 68 h 1364"/>
              <a:gd name="T104" fmla="*/ 364 w 551"/>
              <a:gd name="T105" fmla="*/ 44 h 1364"/>
              <a:gd name="T106" fmla="*/ 330 w 551"/>
              <a:gd name="T107" fmla="*/ 11 h 1364"/>
              <a:gd name="T108" fmla="*/ 282 w 551"/>
              <a:gd name="T109" fmla="*/ 1 h 1364"/>
              <a:gd name="T110" fmla="*/ 253 w 551"/>
              <a:gd name="T111" fmla="*/ 0 h 1364"/>
              <a:gd name="T112" fmla="*/ 234 w 551"/>
              <a:gd name="T113" fmla="*/ 6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1" h="1364">
                <a:moveTo>
                  <a:pt x="219" y="11"/>
                </a:moveTo>
                <a:lnTo>
                  <a:pt x="219" y="11"/>
                </a:lnTo>
                <a:lnTo>
                  <a:pt x="213" y="13"/>
                </a:lnTo>
                <a:lnTo>
                  <a:pt x="206" y="15"/>
                </a:lnTo>
                <a:lnTo>
                  <a:pt x="200" y="20"/>
                </a:lnTo>
                <a:lnTo>
                  <a:pt x="200" y="20"/>
                </a:lnTo>
                <a:lnTo>
                  <a:pt x="198" y="23"/>
                </a:lnTo>
                <a:lnTo>
                  <a:pt x="195" y="26"/>
                </a:lnTo>
                <a:lnTo>
                  <a:pt x="193" y="33"/>
                </a:lnTo>
                <a:lnTo>
                  <a:pt x="192" y="40"/>
                </a:lnTo>
                <a:lnTo>
                  <a:pt x="190" y="44"/>
                </a:lnTo>
                <a:lnTo>
                  <a:pt x="190" y="44"/>
                </a:lnTo>
                <a:lnTo>
                  <a:pt x="189" y="47"/>
                </a:lnTo>
                <a:lnTo>
                  <a:pt x="190" y="48"/>
                </a:lnTo>
                <a:lnTo>
                  <a:pt x="189" y="52"/>
                </a:lnTo>
                <a:lnTo>
                  <a:pt x="185" y="59"/>
                </a:lnTo>
                <a:lnTo>
                  <a:pt x="185" y="59"/>
                </a:lnTo>
                <a:lnTo>
                  <a:pt x="176" y="73"/>
                </a:lnTo>
                <a:lnTo>
                  <a:pt x="175" y="79"/>
                </a:lnTo>
                <a:lnTo>
                  <a:pt x="175" y="80"/>
                </a:lnTo>
                <a:lnTo>
                  <a:pt x="176" y="83"/>
                </a:lnTo>
                <a:lnTo>
                  <a:pt x="176" y="83"/>
                </a:lnTo>
                <a:lnTo>
                  <a:pt x="185" y="94"/>
                </a:lnTo>
                <a:lnTo>
                  <a:pt x="189" y="98"/>
                </a:lnTo>
                <a:lnTo>
                  <a:pt x="190" y="102"/>
                </a:lnTo>
                <a:lnTo>
                  <a:pt x="190" y="102"/>
                </a:lnTo>
                <a:lnTo>
                  <a:pt x="188" y="109"/>
                </a:lnTo>
                <a:lnTo>
                  <a:pt x="185" y="121"/>
                </a:lnTo>
                <a:lnTo>
                  <a:pt x="185" y="121"/>
                </a:lnTo>
                <a:lnTo>
                  <a:pt x="184" y="127"/>
                </a:lnTo>
                <a:lnTo>
                  <a:pt x="185" y="132"/>
                </a:lnTo>
                <a:lnTo>
                  <a:pt x="185" y="136"/>
                </a:lnTo>
                <a:lnTo>
                  <a:pt x="185" y="141"/>
                </a:lnTo>
                <a:lnTo>
                  <a:pt x="185" y="141"/>
                </a:lnTo>
                <a:lnTo>
                  <a:pt x="185" y="143"/>
                </a:lnTo>
                <a:lnTo>
                  <a:pt x="187" y="148"/>
                </a:lnTo>
                <a:lnTo>
                  <a:pt x="190" y="157"/>
                </a:lnTo>
                <a:lnTo>
                  <a:pt x="195" y="169"/>
                </a:lnTo>
                <a:lnTo>
                  <a:pt x="161" y="227"/>
                </a:lnTo>
                <a:lnTo>
                  <a:pt x="161" y="227"/>
                </a:lnTo>
                <a:lnTo>
                  <a:pt x="141" y="230"/>
                </a:lnTo>
                <a:lnTo>
                  <a:pt x="123" y="233"/>
                </a:lnTo>
                <a:lnTo>
                  <a:pt x="108" y="237"/>
                </a:lnTo>
                <a:lnTo>
                  <a:pt x="108" y="237"/>
                </a:lnTo>
                <a:lnTo>
                  <a:pt x="100" y="239"/>
                </a:lnTo>
                <a:lnTo>
                  <a:pt x="93" y="239"/>
                </a:lnTo>
                <a:lnTo>
                  <a:pt x="90" y="240"/>
                </a:lnTo>
                <a:lnTo>
                  <a:pt x="89" y="243"/>
                </a:lnTo>
                <a:lnTo>
                  <a:pt x="87" y="246"/>
                </a:lnTo>
                <a:lnTo>
                  <a:pt x="84" y="251"/>
                </a:lnTo>
                <a:lnTo>
                  <a:pt x="84" y="251"/>
                </a:lnTo>
                <a:lnTo>
                  <a:pt x="77" y="277"/>
                </a:lnTo>
                <a:lnTo>
                  <a:pt x="66" y="319"/>
                </a:lnTo>
                <a:lnTo>
                  <a:pt x="60" y="343"/>
                </a:lnTo>
                <a:lnTo>
                  <a:pt x="53" y="366"/>
                </a:lnTo>
                <a:lnTo>
                  <a:pt x="45" y="387"/>
                </a:lnTo>
                <a:lnTo>
                  <a:pt x="36" y="405"/>
                </a:lnTo>
                <a:lnTo>
                  <a:pt x="36" y="405"/>
                </a:lnTo>
                <a:lnTo>
                  <a:pt x="28" y="422"/>
                </a:lnTo>
                <a:lnTo>
                  <a:pt x="19" y="439"/>
                </a:lnTo>
                <a:lnTo>
                  <a:pt x="13" y="456"/>
                </a:lnTo>
                <a:lnTo>
                  <a:pt x="7" y="472"/>
                </a:lnTo>
                <a:lnTo>
                  <a:pt x="3" y="486"/>
                </a:lnTo>
                <a:lnTo>
                  <a:pt x="0" y="499"/>
                </a:lnTo>
                <a:lnTo>
                  <a:pt x="0" y="509"/>
                </a:lnTo>
                <a:lnTo>
                  <a:pt x="1" y="514"/>
                </a:lnTo>
                <a:lnTo>
                  <a:pt x="3" y="516"/>
                </a:lnTo>
                <a:lnTo>
                  <a:pt x="3" y="516"/>
                </a:lnTo>
                <a:lnTo>
                  <a:pt x="7" y="521"/>
                </a:lnTo>
                <a:lnTo>
                  <a:pt x="15" y="526"/>
                </a:lnTo>
                <a:lnTo>
                  <a:pt x="23" y="530"/>
                </a:lnTo>
                <a:lnTo>
                  <a:pt x="33" y="534"/>
                </a:lnTo>
                <a:lnTo>
                  <a:pt x="42" y="538"/>
                </a:lnTo>
                <a:lnTo>
                  <a:pt x="51" y="540"/>
                </a:lnTo>
                <a:lnTo>
                  <a:pt x="59" y="540"/>
                </a:lnTo>
                <a:lnTo>
                  <a:pt x="65" y="540"/>
                </a:lnTo>
                <a:lnTo>
                  <a:pt x="65" y="540"/>
                </a:lnTo>
                <a:lnTo>
                  <a:pt x="74" y="536"/>
                </a:lnTo>
                <a:lnTo>
                  <a:pt x="80" y="534"/>
                </a:lnTo>
                <a:lnTo>
                  <a:pt x="84" y="530"/>
                </a:lnTo>
                <a:lnTo>
                  <a:pt x="84" y="530"/>
                </a:lnTo>
                <a:lnTo>
                  <a:pt x="83" y="546"/>
                </a:lnTo>
                <a:lnTo>
                  <a:pt x="80" y="581"/>
                </a:lnTo>
                <a:lnTo>
                  <a:pt x="76" y="603"/>
                </a:lnTo>
                <a:lnTo>
                  <a:pt x="71" y="624"/>
                </a:lnTo>
                <a:lnTo>
                  <a:pt x="66" y="644"/>
                </a:lnTo>
                <a:lnTo>
                  <a:pt x="60" y="660"/>
                </a:lnTo>
                <a:lnTo>
                  <a:pt x="60" y="660"/>
                </a:lnTo>
                <a:lnTo>
                  <a:pt x="51" y="682"/>
                </a:lnTo>
                <a:lnTo>
                  <a:pt x="46" y="694"/>
                </a:lnTo>
                <a:lnTo>
                  <a:pt x="46" y="698"/>
                </a:lnTo>
                <a:lnTo>
                  <a:pt x="46" y="699"/>
                </a:lnTo>
                <a:lnTo>
                  <a:pt x="80" y="713"/>
                </a:lnTo>
                <a:lnTo>
                  <a:pt x="22" y="1286"/>
                </a:lnTo>
                <a:lnTo>
                  <a:pt x="12" y="1325"/>
                </a:lnTo>
                <a:lnTo>
                  <a:pt x="12" y="1325"/>
                </a:lnTo>
                <a:lnTo>
                  <a:pt x="16" y="1327"/>
                </a:lnTo>
                <a:lnTo>
                  <a:pt x="21" y="1328"/>
                </a:lnTo>
                <a:lnTo>
                  <a:pt x="27" y="1329"/>
                </a:lnTo>
                <a:lnTo>
                  <a:pt x="27" y="1329"/>
                </a:lnTo>
                <a:lnTo>
                  <a:pt x="33" y="1328"/>
                </a:lnTo>
                <a:lnTo>
                  <a:pt x="37" y="1327"/>
                </a:lnTo>
                <a:lnTo>
                  <a:pt x="41" y="1325"/>
                </a:lnTo>
                <a:lnTo>
                  <a:pt x="31" y="1281"/>
                </a:lnTo>
                <a:lnTo>
                  <a:pt x="94" y="709"/>
                </a:lnTo>
                <a:lnTo>
                  <a:pt x="94" y="709"/>
                </a:lnTo>
                <a:lnTo>
                  <a:pt x="100" y="784"/>
                </a:lnTo>
                <a:lnTo>
                  <a:pt x="104" y="842"/>
                </a:lnTo>
                <a:lnTo>
                  <a:pt x="104" y="864"/>
                </a:lnTo>
                <a:lnTo>
                  <a:pt x="104" y="877"/>
                </a:lnTo>
                <a:lnTo>
                  <a:pt x="104" y="877"/>
                </a:lnTo>
                <a:lnTo>
                  <a:pt x="104" y="890"/>
                </a:lnTo>
                <a:lnTo>
                  <a:pt x="104" y="910"/>
                </a:lnTo>
                <a:lnTo>
                  <a:pt x="106" y="962"/>
                </a:lnTo>
                <a:lnTo>
                  <a:pt x="108" y="1014"/>
                </a:lnTo>
                <a:lnTo>
                  <a:pt x="108" y="1046"/>
                </a:lnTo>
                <a:lnTo>
                  <a:pt x="108" y="1046"/>
                </a:lnTo>
                <a:lnTo>
                  <a:pt x="108" y="1056"/>
                </a:lnTo>
                <a:lnTo>
                  <a:pt x="110" y="1072"/>
                </a:lnTo>
                <a:lnTo>
                  <a:pt x="116" y="1112"/>
                </a:lnTo>
                <a:lnTo>
                  <a:pt x="122" y="1150"/>
                </a:lnTo>
                <a:lnTo>
                  <a:pt x="125" y="1166"/>
                </a:lnTo>
                <a:lnTo>
                  <a:pt x="128" y="1175"/>
                </a:lnTo>
                <a:lnTo>
                  <a:pt x="128" y="1175"/>
                </a:lnTo>
                <a:lnTo>
                  <a:pt x="133" y="1192"/>
                </a:lnTo>
                <a:lnTo>
                  <a:pt x="139" y="1214"/>
                </a:lnTo>
                <a:lnTo>
                  <a:pt x="143" y="1233"/>
                </a:lnTo>
                <a:lnTo>
                  <a:pt x="147" y="1243"/>
                </a:lnTo>
                <a:lnTo>
                  <a:pt x="157" y="1252"/>
                </a:lnTo>
                <a:lnTo>
                  <a:pt x="157" y="1252"/>
                </a:lnTo>
                <a:lnTo>
                  <a:pt x="159" y="1277"/>
                </a:lnTo>
                <a:lnTo>
                  <a:pt x="163" y="1296"/>
                </a:lnTo>
                <a:lnTo>
                  <a:pt x="164" y="1304"/>
                </a:lnTo>
                <a:lnTo>
                  <a:pt x="166" y="1310"/>
                </a:lnTo>
                <a:lnTo>
                  <a:pt x="166" y="1310"/>
                </a:lnTo>
                <a:lnTo>
                  <a:pt x="167" y="1313"/>
                </a:lnTo>
                <a:lnTo>
                  <a:pt x="171" y="1315"/>
                </a:lnTo>
                <a:lnTo>
                  <a:pt x="179" y="1319"/>
                </a:lnTo>
                <a:lnTo>
                  <a:pt x="189" y="1321"/>
                </a:lnTo>
                <a:lnTo>
                  <a:pt x="201" y="1322"/>
                </a:lnTo>
                <a:lnTo>
                  <a:pt x="213" y="1322"/>
                </a:lnTo>
                <a:lnTo>
                  <a:pt x="224" y="1321"/>
                </a:lnTo>
                <a:lnTo>
                  <a:pt x="234" y="1319"/>
                </a:lnTo>
                <a:lnTo>
                  <a:pt x="236" y="1317"/>
                </a:lnTo>
                <a:lnTo>
                  <a:pt x="238" y="1315"/>
                </a:lnTo>
                <a:lnTo>
                  <a:pt x="238" y="1315"/>
                </a:lnTo>
                <a:lnTo>
                  <a:pt x="241" y="1309"/>
                </a:lnTo>
                <a:lnTo>
                  <a:pt x="242" y="1302"/>
                </a:lnTo>
                <a:lnTo>
                  <a:pt x="243" y="1292"/>
                </a:lnTo>
                <a:lnTo>
                  <a:pt x="242" y="1283"/>
                </a:lnTo>
                <a:lnTo>
                  <a:pt x="241" y="1265"/>
                </a:lnTo>
                <a:lnTo>
                  <a:pt x="238" y="1252"/>
                </a:lnTo>
                <a:lnTo>
                  <a:pt x="238" y="1252"/>
                </a:lnTo>
                <a:lnTo>
                  <a:pt x="238" y="1249"/>
                </a:lnTo>
                <a:lnTo>
                  <a:pt x="241" y="1245"/>
                </a:lnTo>
                <a:lnTo>
                  <a:pt x="247" y="1238"/>
                </a:lnTo>
                <a:lnTo>
                  <a:pt x="254" y="1231"/>
                </a:lnTo>
                <a:lnTo>
                  <a:pt x="256" y="1227"/>
                </a:lnTo>
                <a:lnTo>
                  <a:pt x="258" y="1224"/>
                </a:lnTo>
                <a:lnTo>
                  <a:pt x="258" y="1224"/>
                </a:lnTo>
                <a:lnTo>
                  <a:pt x="259" y="1213"/>
                </a:lnTo>
                <a:lnTo>
                  <a:pt x="259" y="1200"/>
                </a:lnTo>
                <a:lnTo>
                  <a:pt x="259" y="1192"/>
                </a:lnTo>
                <a:lnTo>
                  <a:pt x="258" y="1185"/>
                </a:lnTo>
                <a:lnTo>
                  <a:pt x="256" y="1179"/>
                </a:lnTo>
                <a:lnTo>
                  <a:pt x="253" y="1175"/>
                </a:lnTo>
                <a:lnTo>
                  <a:pt x="253" y="1175"/>
                </a:lnTo>
                <a:lnTo>
                  <a:pt x="243" y="1165"/>
                </a:lnTo>
                <a:lnTo>
                  <a:pt x="232" y="1148"/>
                </a:lnTo>
                <a:lnTo>
                  <a:pt x="228" y="1139"/>
                </a:lnTo>
                <a:lnTo>
                  <a:pt x="223" y="1130"/>
                </a:lnTo>
                <a:lnTo>
                  <a:pt x="220" y="1121"/>
                </a:lnTo>
                <a:lnTo>
                  <a:pt x="219" y="1113"/>
                </a:lnTo>
                <a:lnTo>
                  <a:pt x="219" y="1031"/>
                </a:lnTo>
                <a:lnTo>
                  <a:pt x="219" y="1031"/>
                </a:lnTo>
                <a:lnTo>
                  <a:pt x="218" y="1021"/>
                </a:lnTo>
                <a:lnTo>
                  <a:pt x="214" y="1006"/>
                </a:lnTo>
                <a:lnTo>
                  <a:pt x="206" y="959"/>
                </a:lnTo>
                <a:lnTo>
                  <a:pt x="201" y="931"/>
                </a:lnTo>
                <a:lnTo>
                  <a:pt x="199" y="905"/>
                </a:lnTo>
                <a:lnTo>
                  <a:pt x="198" y="879"/>
                </a:lnTo>
                <a:lnTo>
                  <a:pt x="199" y="867"/>
                </a:lnTo>
                <a:lnTo>
                  <a:pt x="200" y="858"/>
                </a:lnTo>
                <a:lnTo>
                  <a:pt x="200" y="858"/>
                </a:lnTo>
                <a:lnTo>
                  <a:pt x="205" y="840"/>
                </a:lnTo>
                <a:lnTo>
                  <a:pt x="211" y="823"/>
                </a:lnTo>
                <a:lnTo>
                  <a:pt x="217" y="808"/>
                </a:lnTo>
                <a:lnTo>
                  <a:pt x="224" y="795"/>
                </a:lnTo>
                <a:lnTo>
                  <a:pt x="230" y="786"/>
                </a:lnTo>
                <a:lnTo>
                  <a:pt x="236" y="777"/>
                </a:lnTo>
                <a:lnTo>
                  <a:pt x="240" y="772"/>
                </a:lnTo>
                <a:lnTo>
                  <a:pt x="243" y="771"/>
                </a:lnTo>
                <a:lnTo>
                  <a:pt x="243" y="771"/>
                </a:lnTo>
                <a:lnTo>
                  <a:pt x="247" y="772"/>
                </a:lnTo>
                <a:lnTo>
                  <a:pt x="250" y="776"/>
                </a:lnTo>
                <a:lnTo>
                  <a:pt x="256" y="783"/>
                </a:lnTo>
                <a:lnTo>
                  <a:pt x="262" y="790"/>
                </a:lnTo>
                <a:lnTo>
                  <a:pt x="267" y="800"/>
                </a:lnTo>
                <a:lnTo>
                  <a:pt x="272" y="811"/>
                </a:lnTo>
                <a:lnTo>
                  <a:pt x="276" y="822"/>
                </a:lnTo>
                <a:lnTo>
                  <a:pt x="277" y="834"/>
                </a:lnTo>
                <a:lnTo>
                  <a:pt x="277" y="834"/>
                </a:lnTo>
                <a:lnTo>
                  <a:pt x="282" y="920"/>
                </a:lnTo>
                <a:lnTo>
                  <a:pt x="284" y="968"/>
                </a:lnTo>
                <a:lnTo>
                  <a:pt x="287" y="997"/>
                </a:lnTo>
                <a:lnTo>
                  <a:pt x="287" y="997"/>
                </a:lnTo>
                <a:lnTo>
                  <a:pt x="297" y="1073"/>
                </a:lnTo>
                <a:lnTo>
                  <a:pt x="303" y="1120"/>
                </a:lnTo>
                <a:lnTo>
                  <a:pt x="306" y="1137"/>
                </a:lnTo>
                <a:lnTo>
                  <a:pt x="306" y="1147"/>
                </a:lnTo>
                <a:lnTo>
                  <a:pt x="306" y="1147"/>
                </a:lnTo>
                <a:lnTo>
                  <a:pt x="302" y="1162"/>
                </a:lnTo>
                <a:lnTo>
                  <a:pt x="295" y="1185"/>
                </a:lnTo>
                <a:lnTo>
                  <a:pt x="289" y="1208"/>
                </a:lnTo>
                <a:lnTo>
                  <a:pt x="287" y="1218"/>
                </a:lnTo>
                <a:lnTo>
                  <a:pt x="287" y="1224"/>
                </a:lnTo>
                <a:lnTo>
                  <a:pt x="287" y="1224"/>
                </a:lnTo>
                <a:lnTo>
                  <a:pt x="289" y="1237"/>
                </a:lnTo>
                <a:lnTo>
                  <a:pt x="294" y="1254"/>
                </a:lnTo>
                <a:lnTo>
                  <a:pt x="301" y="1277"/>
                </a:lnTo>
                <a:lnTo>
                  <a:pt x="301" y="1277"/>
                </a:lnTo>
                <a:lnTo>
                  <a:pt x="307" y="1305"/>
                </a:lnTo>
                <a:lnTo>
                  <a:pt x="312" y="1326"/>
                </a:lnTo>
                <a:lnTo>
                  <a:pt x="315" y="1339"/>
                </a:lnTo>
                <a:lnTo>
                  <a:pt x="315" y="1339"/>
                </a:lnTo>
                <a:lnTo>
                  <a:pt x="318" y="1343"/>
                </a:lnTo>
                <a:lnTo>
                  <a:pt x="323" y="1348"/>
                </a:lnTo>
                <a:lnTo>
                  <a:pt x="327" y="1354"/>
                </a:lnTo>
                <a:lnTo>
                  <a:pt x="335" y="1358"/>
                </a:lnTo>
                <a:lnTo>
                  <a:pt x="343" y="1362"/>
                </a:lnTo>
                <a:lnTo>
                  <a:pt x="352" y="1364"/>
                </a:lnTo>
                <a:lnTo>
                  <a:pt x="360" y="1364"/>
                </a:lnTo>
                <a:lnTo>
                  <a:pt x="368" y="1363"/>
                </a:lnTo>
                <a:lnTo>
                  <a:pt x="368" y="1363"/>
                </a:lnTo>
                <a:lnTo>
                  <a:pt x="377" y="1360"/>
                </a:lnTo>
                <a:lnTo>
                  <a:pt x="384" y="1354"/>
                </a:lnTo>
                <a:lnTo>
                  <a:pt x="390" y="1348"/>
                </a:lnTo>
                <a:lnTo>
                  <a:pt x="397" y="1342"/>
                </a:lnTo>
                <a:lnTo>
                  <a:pt x="408" y="1327"/>
                </a:lnTo>
                <a:lnTo>
                  <a:pt x="417" y="1315"/>
                </a:lnTo>
                <a:lnTo>
                  <a:pt x="417" y="1315"/>
                </a:lnTo>
                <a:lnTo>
                  <a:pt x="423" y="1303"/>
                </a:lnTo>
                <a:lnTo>
                  <a:pt x="427" y="1291"/>
                </a:lnTo>
                <a:lnTo>
                  <a:pt x="429" y="1285"/>
                </a:lnTo>
                <a:lnTo>
                  <a:pt x="429" y="1279"/>
                </a:lnTo>
                <a:lnTo>
                  <a:pt x="429" y="1275"/>
                </a:lnTo>
                <a:lnTo>
                  <a:pt x="426" y="1272"/>
                </a:lnTo>
                <a:lnTo>
                  <a:pt x="426" y="1272"/>
                </a:lnTo>
                <a:lnTo>
                  <a:pt x="420" y="1267"/>
                </a:lnTo>
                <a:lnTo>
                  <a:pt x="414" y="1262"/>
                </a:lnTo>
                <a:lnTo>
                  <a:pt x="407" y="1257"/>
                </a:lnTo>
                <a:lnTo>
                  <a:pt x="407" y="1257"/>
                </a:lnTo>
                <a:lnTo>
                  <a:pt x="412" y="1237"/>
                </a:lnTo>
                <a:lnTo>
                  <a:pt x="414" y="1219"/>
                </a:lnTo>
                <a:lnTo>
                  <a:pt x="417" y="1200"/>
                </a:lnTo>
                <a:lnTo>
                  <a:pt x="417" y="1200"/>
                </a:lnTo>
                <a:lnTo>
                  <a:pt x="415" y="1159"/>
                </a:lnTo>
                <a:lnTo>
                  <a:pt x="413" y="1091"/>
                </a:lnTo>
                <a:lnTo>
                  <a:pt x="407" y="978"/>
                </a:lnTo>
                <a:lnTo>
                  <a:pt x="407" y="978"/>
                </a:lnTo>
                <a:lnTo>
                  <a:pt x="406" y="967"/>
                </a:lnTo>
                <a:lnTo>
                  <a:pt x="404" y="959"/>
                </a:lnTo>
                <a:lnTo>
                  <a:pt x="400" y="943"/>
                </a:lnTo>
                <a:lnTo>
                  <a:pt x="397" y="936"/>
                </a:lnTo>
                <a:lnTo>
                  <a:pt x="395" y="926"/>
                </a:lnTo>
                <a:lnTo>
                  <a:pt x="394" y="916"/>
                </a:lnTo>
                <a:lnTo>
                  <a:pt x="392" y="901"/>
                </a:lnTo>
                <a:lnTo>
                  <a:pt x="392" y="901"/>
                </a:lnTo>
                <a:lnTo>
                  <a:pt x="392" y="859"/>
                </a:lnTo>
                <a:lnTo>
                  <a:pt x="395" y="806"/>
                </a:lnTo>
                <a:lnTo>
                  <a:pt x="397" y="742"/>
                </a:lnTo>
                <a:lnTo>
                  <a:pt x="397" y="742"/>
                </a:lnTo>
                <a:lnTo>
                  <a:pt x="398" y="741"/>
                </a:lnTo>
                <a:lnTo>
                  <a:pt x="402" y="739"/>
                </a:lnTo>
                <a:lnTo>
                  <a:pt x="404" y="735"/>
                </a:lnTo>
                <a:lnTo>
                  <a:pt x="407" y="728"/>
                </a:lnTo>
                <a:lnTo>
                  <a:pt x="407" y="728"/>
                </a:lnTo>
                <a:lnTo>
                  <a:pt x="407" y="700"/>
                </a:lnTo>
                <a:lnTo>
                  <a:pt x="407" y="648"/>
                </a:lnTo>
                <a:lnTo>
                  <a:pt x="404" y="597"/>
                </a:lnTo>
                <a:lnTo>
                  <a:pt x="403" y="579"/>
                </a:lnTo>
                <a:lnTo>
                  <a:pt x="402" y="569"/>
                </a:lnTo>
                <a:lnTo>
                  <a:pt x="402" y="569"/>
                </a:lnTo>
                <a:lnTo>
                  <a:pt x="397" y="556"/>
                </a:lnTo>
                <a:lnTo>
                  <a:pt x="394" y="536"/>
                </a:lnTo>
                <a:lnTo>
                  <a:pt x="388" y="511"/>
                </a:lnTo>
                <a:lnTo>
                  <a:pt x="388" y="511"/>
                </a:lnTo>
                <a:lnTo>
                  <a:pt x="402" y="534"/>
                </a:lnTo>
                <a:lnTo>
                  <a:pt x="421" y="564"/>
                </a:lnTo>
                <a:lnTo>
                  <a:pt x="421" y="564"/>
                </a:lnTo>
                <a:lnTo>
                  <a:pt x="429" y="574"/>
                </a:lnTo>
                <a:lnTo>
                  <a:pt x="438" y="585"/>
                </a:lnTo>
                <a:lnTo>
                  <a:pt x="450" y="598"/>
                </a:lnTo>
                <a:lnTo>
                  <a:pt x="522" y="1277"/>
                </a:lnTo>
                <a:lnTo>
                  <a:pt x="522" y="1329"/>
                </a:lnTo>
                <a:lnTo>
                  <a:pt x="522" y="1329"/>
                </a:lnTo>
                <a:lnTo>
                  <a:pt x="526" y="1332"/>
                </a:lnTo>
                <a:lnTo>
                  <a:pt x="531" y="1334"/>
                </a:lnTo>
                <a:lnTo>
                  <a:pt x="537" y="1334"/>
                </a:lnTo>
                <a:lnTo>
                  <a:pt x="537" y="1334"/>
                </a:lnTo>
                <a:lnTo>
                  <a:pt x="543" y="1332"/>
                </a:lnTo>
                <a:lnTo>
                  <a:pt x="548" y="1329"/>
                </a:lnTo>
                <a:lnTo>
                  <a:pt x="551" y="1325"/>
                </a:lnTo>
                <a:lnTo>
                  <a:pt x="542" y="1277"/>
                </a:lnTo>
                <a:lnTo>
                  <a:pt x="469" y="588"/>
                </a:lnTo>
                <a:lnTo>
                  <a:pt x="469" y="588"/>
                </a:lnTo>
                <a:lnTo>
                  <a:pt x="475" y="581"/>
                </a:lnTo>
                <a:lnTo>
                  <a:pt x="484" y="569"/>
                </a:lnTo>
                <a:lnTo>
                  <a:pt x="484" y="569"/>
                </a:lnTo>
                <a:lnTo>
                  <a:pt x="489" y="563"/>
                </a:lnTo>
                <a:lnTo>
                  <a:pt x="494" y="553"/>
                </a:lnTo>
                <a:lnTo>
                  <a:pt x="495" y="549"/>
                </a:lnTo>
                <a:lnTo>
                  <a:pt x="496" y="544"/>
                </a:lnTo>
                <a:lnTo>
                  <a:pt x="496" y="539"/>
                </a:lnTo>
                <a:lnTo>
                  <a:pt x="494" y="535"/>
                </a:lnTo>
                <a:lnTo>
                  <a:pt x="494" y="535"/>
                </a:lnTo>
                <a:lnTo>
                  <a:pt x="487" y="526"/>
                </a:lnTo>
                <a:lnTo>
                  <a:pt x="480" y="515"/>
                </a:lnTo>
                <a:lnTo>
                  <a:pt x="474" y="502"/>
                </a:lnTo>
                <a:lnTo>
                  <a:pt x="474" y="502"/>
                </a:lnTo>
                <a:lnTo>
                  <a:pt x="455" y="367"/>
                </a:lnTo>
                <a:lnTo>
                  <a:pt x="455" y="367"/>
                </a:lnTo>
                <a:lnTo>
                  <a:pt x="445" y="340"/>
                </a:lnTo>
                <a:lnTo>
                  <a:pt x="436" y="314"/>
                </a:lnTo>
                <a:lnTo>
                  <a:pt x="436" y="314"/>
                </a:lnTo>
                <a:lnTo>
                  <a:pt x="432" y="298"/>
                </a:lnTo>
                <a:lnTo>
                  <a:pt x="431" y="290"/>
                </a:lnTo>
                <a:lnTo>
                  <a:pt x="431" y="280"/>
                </a:lnTo>
                <a:lnTo>
                  <a:pt x="431" y="280"/>
                </a:lnTo>
                <a:lnTo>
                  <a:pt x="431" y="272"/>
                </a:lnTo>
                <a:lnTo>
                  <a:pt x="431" y="266"/>
                </a:lnTo>
                <a:lnTo>
                  <a:pt x="427" y="261"/>
                </a:lnTo>
                <a:lnTo>
                  <a:pt x="421" y="256"/>
                </a:lnTo>
                <a:lnTo>
                  <a:pt x="421" y="256"/>
                </a:lnTo>
                <a:lnTo>
                  <a:pt x="407" y="245"/>
                </a:lnTo>
                <a:lnTo>
                  <a:pt x="397" y="237"/>
                </a:lnTo>
                <a:lnTo>
                  <a:pt x="397" y="237"/>
                </a:lnTo>
                <a:lnTo>
                  <a:pt x="392" y="233"/>
                </a:lnTo>
                <a:lnTo>
                  <a:pt x="389" y="230"/>
                </a:lnTo>
                <a:lnTo>
                  <a:pt x="383" y="227"/>
                </a:lnTo>
                <a:lnTo>
                  <a:pt x="349" y="213"/>
                </a:lnTo>
                <a:lnTo>
                  <a:pt x="349" y="213"/>
                </a:lnTo>
                <a:lnTo>
                  <a:pt x="350" y="192"/>
                </a:lnTo>
                <a:lnTo>
                  <a:pt x="353" y="175"/>
                </a:lnTo>
                <a:lnTo>
                  <a:pt x="354" y="165"/>
                </a:lnTo>
                <a:lnTo>
                  <a:pt x="354" y="165"/>
                </a:lnTo>
                <a:lnTo>
                  <a:pt x="356" y="159"/>
                </a:lnTo>
                <a:lnTo>
                  <a:pt x="360" y="154"/>
                </a:lnTo>
                <a:lnTo>
                  <a:pt x="362" y="149"/>
                </a:lnTo>
                <a:lnTo>
                  <a:pt x="364" y="145"/>
                </a:lnTo>
                <a:lnTo>
                  <a:pt x="364" y="145"/>
                </a:lnTo>
                <a:lnTo>
                  <a:pt x="362" y="139"/>
                </a:lnTo>
                <a:lnTo>
                  <a:pt x="362" y="136"/>
                </a:lnTo>
                <a:lnTo>
                  <a:pt x="364" y="131"/>
                </a:lnTo>
                <a:lnTo>
                  <a:pt x="364" y="131"/>
                </a:lnTo>
                <a:lnTo>
                  <a:pt x="365" y="124"/>
                </a:lnTo>
                <a:lnTo>
                  <a:pt x="366" y="114"/>
                </a:lnTo>
                <a:lnTo>
                  <a:pt x="368" y="97"/>
                </a:lnTo>
                <a:lnTo>
                  <a:pt x="368" y="97"/>
                </a:lnTo>
                <a:lnTo>
                  <a:pt x="368" y="91"/>
                </a:lnTo>
                <a:lnTo>
                  <a:pt x="366" y="83"/>
                </a:lnTo>
                <a:lnTo>
                  <a:pt x="365" y="74"/>
                </a:lnTo>
                <a:lnTo>
                  <a:pt x="364" y="68"/>
                </a:lnTo>
                <a:lnTo>
                  <a:pt x="364" y="68"/>
                </a:lnTo>
                <a:lnTo>
                  <a:pt x="365" y="64"/>
                </a:lnTo>
                <a:lnTo>
                  <a:pt x="367" y="58"/>
                </a:lnTo>
                <a:lnTo>
                  <a:pt x="368" y="55"/>
                </a:lnTo>
                <a:lnTo>
                  <a:pt x="367" y="52"/>
                </a:lnTo>
                <a:lnTo>
                  <a:pt x="366" y="48"/>
                </a:lnTo>
                <a:lnTo>
                  <a:pt x="364" y="44"/>
                </a:lnTo>
                <a:lnTo>
                  <a:pt x="364" y="44"/>
                </a:lnTo>
                <a:lnTo>
                  <a:pt x="352" y="29"/>
                </a:lnTo>
                <a:lnTo>
                  <a:pt x="348" y="24"/>
                </a:lnTo>
                <a:lnTo>
                  <a:pt x="344" y="20"/>
                </a:lnTo>
                <a:lnTo>
                  <a:pt x="344" y="20"/>
                </a:lnTo>
                <a:lnTo>
                  <a:pt x="340" y="17"/>
                </a:lnTo>
                <a:lnTo>
                  <a:pt x="330" y="11"/>
                </a:lnTo>
                <a:lnTo>
                  <a:pt x="330" y="11"/>
                </a:lnTo>
                <a:lnTo>
                  <a:pt x="327" y="9"/>
                </a:lnTo>
                <a:lnTo>
                  <a:pt x="326" y="7"/>
                </a:lnTo>
                <a:lnTo>
                  <a:pt x="325" y="3"/>
                </a:lnTo>
                <a:lnTo>
                  <a:pt x="324" y="2"/>
                </a:lnTo>
                <a:lnTo>
                  <a:pt x="323" y="2"/>
                </a:lnTo>
                <a:lnTo>
                  <a:pt x="315" y="1"/>
                </a:lnTo>
                <a:lnTo>
                  <a:pt x="282" y="1"/>
                </a:lnTo>
                <a:lnTo>
                  <a:pt x="282" y="1"/>
                </a:lnTo>
                <a:lnTo>
                  <a:pt x="272" y="2"/>
                </a:lnTo>
                <a:lnTo>
                  <a:pt x="265" y="2"/>
                </a:lnTo>
                <a:lnTo>
                  <a:pt x="261" y="2"/>
                </a:lnTo>
                <a:lnTo>
                  <a:pt x="258" y="1"/>
                </a:lnTo>
                <a:lnTo>
                  <a:pt x="258" y="1"/>
                </a:lnTo>
                <a:lnTo>
                  <a:pt x="253" y="0"/>
                </a:lnTo>
                <a:lnTo>
                  <a:pt x="249" y="0"/>
                </a:lnTo>
                <a:lnTo>
                  <a:pt x="243" y="1"/>
                </a:lnTo>
                <a:lnTo>
                  <a:pt x="243" y="1"/>
                </a:lnTo>
                <a:lnTo>
                  <a:pt x="241" y="1"/>
                </a:lnTo>
                <a:lnTo>
                  <a:pt x="238" y="2"/>
                </a:lnTo>
                <a:lnTo>
                  <a:pt x="234" y="6"/>
                </a:lnTo>
                <a:lnTo>
                  <a:pt x="234" y="6"/>
                </a:lnTo>
                <a:lnTo>
                  <a:pt x="230" y="7"/>
                </a:lnTo>
                <a:lnTo>
                  <a:pt x="225" y="9"/>
                </a:lnTo>
                <a:lnTo>
                  <a:pt x="219" y="11"/>
                </a:lnTo>
                <a:lnTo>
                  <a:pt x="219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59C15CBD-23FE-492E-BDE7-041D8E836F69}"/>
              </a:ext>
            </a:extLst>
          </p:cNvPr>
          <p:cNvSpPr>
            <a:spLocks/>
          </p:cNvSpPr>
          <p:nvPr/>
        </p:nvSpPr>
        <p:spPr bwMode="auto">
          <a:xfrm>
            <a:off x="8366308" y="2753923"/>
            <a:ext cx="677824" cy="1663313"/>
          </a:xfrm>
          <a:custGeom>
            <a:avLst/>
            <a:gdLst>
              <a:gd name="T0" fmla="*/ 194 w 564"/>
              <a:gd name="T1" fmla="*/ 86 h 1384"/>
              <a:gd name="T2" fmla="*/ 188 w 564"/>
              <a:gd name="T3" fmla="*/ 122 h 1384"/>
              <a:gd name="T4" fmla="*/ 204 w 564"/>
              <a:gd name="T5" fmla="*/ 161 h 1384"/>
              <a:gd name="T6" fmla="*/ 224 w 564"/>
              <a:gd name="T7" fmla="*/ 190 h 1384"/>
              <a:gd name="T8" fmla="*/ 233 w 564"/>
              <a:gd name="T9" fmla="*/ 220 h 1384"/>
              <a:gd name="T10" fmla="*/ 141 w 564"/>
              <a:gd name="T11" fmla="*/ 249 h 1384"/>
              <a:gd name="T12" fmla="*/ 115 w 564"/>
              <a:gd name="T13" fmla="*/ 278 h 1384"/>
              <a:gd name="T14" fmla="*/ 62 w 564"/>
              <a:gd name="T15" fmla="*/ 487 h 1384"/>
              <a:gd name="T16" fmla="*/ 51 w 564"/>
              <a:gd name="T17" fmla="*/ 532 h 1384"/>
              <a:gd name="T18" fmla="*/ 32 w 564"/>
              <a:gd name="T19" fmla="*/ 633 h 1384"/>
              <a:gd name="T20" fmla="*/ 45 w 564"/>
              <a:gd name="T21" fmla="*/ 677 h 1384"/>
              <a:gd name="T22" fmla="*/ 61 w 564"/>
              <a:gd name="T23" fmla="*/ 684 h 1384"/>
              <a:gd name="T24" fmla="*/ 5 w 564"/>
              <a:gd name="T25" fmla="*/ 1340 h 1384"/>
              <a:gd name="T26" fmla="*/ 1 w 564"/>
              <a:gd name="T27" fmla="*/ 1382 h 1384"/>
              <a:gd name="T28" fmla="*/ 27 w 564"/>
              <a:gd name="T29" fmla="*/ 1383 h 1384"/>
              <a:gd name="T30" fmla="*/ 24 w 564"/>
              <a:gd name="T31" fmla="*/ 1336 h 1384"/>
              <a:gd name="T32" fmla="*/ 94 w 564"/>
              <a:gd name="T33" fmla="*/ 677 h 1384"/>
              <a:gd name="T34" fmla="*/ 95 w 564"/>
              <a:gd name="T35" fmla="*/ 663 h 1384"/>
              <a:gd name="T36" fmla="*/ 95 w 564"/>
              <a:gd name="T37" fmla="*/ 656 h 1384"/>
              <a:gd name="T38" fmla="*/ 104 w 564"/>
              <a:gd name="T39" fmla="*/ 651 h 1384"/>
              <a:gd name="T40" fmla="*/ 112 w 564"/>
              <a:gd name="T41" fmla="*/ 626 h 1384"/>
              <a:gd name="T42" fmla="*/ 118 w 564"/>
              <a:gd name="T43" fmla="*/ 598 h 1384"/>
              <a:gd name="T44" fmla="*/ 149 w 564"/>
              <a:gd name="T45" fmla="*/ 522 h 1384"/>
              <a:gd name="T46" fmla="*/ 186 w 564"/>
              <a:gd name="T47" fmla="*/ 426 h 1384"/>
              <a:gd name="T48" fmla="*/ 194 w 564"/>
              <a:gd name="T49" fmla="*/ 568 h 1384"/>
              <a:gd name="T50" fmla="*/ 187 w 564"/>
              <a:gd name="T51" fmla="*/ 630 h 1384"/>
              <a:gd name="T52" fmla="*/ 200 w 564"/>
              <a:gd name="T53" fmla="*/ 668 h 1384"/>
              <a:gd name="T54" fmla="*/ 205 w 564"/>
              <a:gd name="T55" fmla="*/ 748 h 1384"/>
              <a:gd name="T56" fmla="*/ 255 w 564"/>
              <a:gd name="T57" fmla="*/ 1044 h 1384"/>
              <a:gd name="T58" fmla="*/ 281 w 564"/>
              <a:gd name="T59" fmla="*/ 1137 h 1384"/>
              <a:gd name="T60" fmla="*/ 309 w 564"/>
              <a:gd name="T61" fmla="*/ 1188 h 1384"/>
              <a:gd name="T62" fmla="*/ 331 w 564"/>
              <a:gd name="T63" fmla="*/ 1220 h 1384"/>
              <a:gd name="T64" fmla="*/ 323 w 564"/>
              <a:gd name="T65" fmla="*/ 1302 h 1384"/>
              <a:gd name="T66" fmla="*/ 312 w 564"/>
              <a:gd name="T67" fmla="*/ 1331 h 1384"/>
              <a:gd name="T68" fmla="*/ 332 w 564"/>
              <a:gd name="T69" fmla="*/ 1349 h 1384"/>
              <a:gd name="T70" fmla="*/ 353 w 564"/>
              <a:gd name="T71" fmla="*/ 1352 h 1384"/>
              <a:gd name="T72" fmla="*/ 392 w 564"/>
              <a:gd name="T73" fmla="*/ 1364 h 1384"/>
              <a:gd name="T74" fmla="*/ 419 w 564"/>
              <a:gd name="T75" fmla="*/ 1358 h 1384"/>
              <a:gd name="T76" fmla="*/ 439 w 564"/>
              <a:gd name="T77" fmla="*/ 1338 h 1384"/>
              <a:gd name="T78" fmla="*/ 445 w 564"/>
              <a:gd name="T79" fmla="*/ 1324 h 1384"/>
              <a:gd name="T80" fmla="*/ 440 w 564"/>
              <a:gd name="T81" fmla="*/ 1282 h 1384"/>
              <a:gd name="T82" fmla="*/ 445 w 564"/>
              <a:gd name="T83" fmla="*/ 1160 h 1384"/>
              <a:gd name="T84" fmla="*/ 480 w 564"/>
              <a:gd name="T85" fmla="*/ 902 h 1384"/>
              <a:gd name="T86" fmla="*/ 551 w 564"/>
              <a:gd name="T87" fmla="*/ 591 h 1384"/>
              <a:gd name="T88" fmla="*/ 564 w 564"/>
              <a:gd name="T89" fmla="*/ 526 h 1384"/>
              <a:gd name="T90" fmla="*/ 555 w 564"/>
              <a:gd name="T91" fmla="*/ 461 h 1384"/>
              <a:gd name="T92" fmla="*/ 509 w 564"/>
              <a:gd name="T93" fmla="*/ 320 h 1384"/>
              <a:gd name="T94" fmla="*/ 498 w 564"/>
              <a:gd name="T95" fmla="*/ 248 h 1384"/>
              <a:gd name="T96" fmla="*/ 480 w 564"/>
              <a:gd name="T97" fmla="*/ 220 h 1384"/>
              <a:gd name="T98" fmla="*/ 369 w 564"/>
              <a:gd name="T99" fmla="*/ 170 h 1384"/>
              <a:gd name="T100" fmla="*/ 369 w 564"/>
              <a:gd name="T101" fmla="*/ 139 h 1384"/>
              <a:gd name="T102" fmla="*/ 381 w 564"/>
              <a:gd name="T103" fmla="*/ 105 h 1384"/>
              <a:gd name="T104" fmla="*/ 369 w 564"/>
              <a:gd name="T105" fmla="*/ 66 h 1384"/>
              <a:gd name="T106" fmla="*/ 351 w 564"/>
              <a:gd name="T107" fmla="*/ 31 h 1384"/>
              <a:gd name="T108" fmla="*/ 335 w 564"/>
              <a:gd name="T109" fmla="*/ 17 h 1384"/>
              <a:gd name="T110" fmla="*/ 327 w 564"/>
              <a:gd name="T111" fmla="*/ 14 h 1384"/>
              <a:gd name="T112" fmla="*/ 286 w 564"/>
              <a:gd name="T113" fmla="*/ 10 h 1384"/>
              <a:gd name="T114" fmla="*/ 274 w 564"/>
              <a:gd name="T115" fmla="*/ 0 h 1384"/>
              <a:gd name="T116" fmla="*/ 256 w 564"/>
              <a:gd name="T117" fmla="*/ 5 h 1384"/>
              <a:gd name="T118" fmla="*/ 233 w 564"/>
              <a:gd name="T119" fmla="*/ 22 h 1384"/>
              <a:gd name="T120" fmla="*/ 217 w 564"/>
              <a:gd name="T121" fmla="*/ 45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4" h="1384">
                <a:moveTo>
                  <a:pt x="217" y="45"/>
                </a:moveTo>
                <a:lnTo>
                  <a:pt x="217" y="45"/>
                </a:lnTo>
                <a:lnTo>
                  <a:pt x="206" y="61"/>
                </a:lnTo>
                <a:lnTo>
                  <a:pt x="198" y="76"/>
                </a:lnTo>
                <a:lnTo>
                  <a:pt x="194" y="86"/>
                </a:lnTo>
                <a:lnTo>
                  <a:pt x="191" y="94"/>
                </a:lnTo>
                <a:lnTo>
                  <a:pt x="191" y="94"/>
                </a:lnTo>
                <a:lnTo>
                  <a:pt x="188" y="103"/>
                </a:lnTo>
                <a:lnTo>
                  <a:pt x="188" y="113"/>
                </a:lnTo>
                <a:lnTo>
                  <a:pt x="188" y="122"/>
                </a:lnTo>
                <a:lnTo>
                  <a:pt x="190" y="131"/>
                </a:lnTo>
                <a:lnTo>
                  <a:pt x="194" y="146"/>
                </a:lnTo>
                <a:lnTo>
                  <a:pt x="198" y="156"/>
                </a:lnTo>
                <a:lnTo>
                  <a:pt x="198" y="156"/>
                </a:lnTo>
                <a:lnTo>
                  <a:pt x="204" y="161"/>
                </a:lnTo>
                <a:lnTo>
                  <a:pt x="210" y="166"/>
                </a:lnTo>
                <a:lnTo>
                  <a:pt x="217" y="170"/>
                </a:lnTo>
                <a:lnTo>
                  <a:pt x="217" y="170"/>
                </a:lnTo>
                <a:lnTo>
                  <a:pt x="224" y="190"/>
                </a:lnTo>
                <a:lnTo>
                  <a:pt x="224" y="190"/>
                </a:lnTo>
                <a:lnTo>
                  <a:pt x="233" y="197"/>
                </a:lnTo>
                <a:lnTo>
                  <a:pt x="233" y="197"/>
                </a:lnTo>
                <a:lnTo>
                  <a:pt x="237" y="205"/>
                </a:lnTo>
                <a:lnTo>
                  <a:pt x="233" y="220"/>
                </a:lnTo>
                <a:lnTo>
                  <a:pt x="233" y="220"/>
                </a:lnTo>
                <a:lnTo>
                  <a:pt x="199" y="229"/>
                </a:lnTo>
                <a:lnTo>
                  <a:pt x="171" y="237"/>
                </a:lnTo>
                <a:lnTo>
                  <a:pt x="153" y="243"/>
                </a:lnTo>
                <a:lnTo>
                  <a:pt x="153" y="243"/>
                </a:lnTo>
                <a:lnTo>
                  <a:pt x="141" y="249"/>
                </a:lnTo>
                <a:lnTo>
                  <a:pt x="129" y="257"/>
                </a:lnTo>
                <a:lnTo>
                  <a:pt x="124" y="261"/>
                </a:lnTo>
                <a:lnTo>
                  <a:pt x="120" y="266"/>
                </a:lnTo>
                <a:lnTo>
                  <a:pt x="117" y="272"/>
                </a:lnTo>
                <a:lnTo>
                  <a:pt x="115" y="278"/>
                </a:lnTo>
                <a:lnTo>
                  <a:pt x="115" y="278"/>
                </a:lnTo>
                <a:lnTo>
                  <a:pt x="91" y="381"/>
                </a:lnTo>
                <a:lnTo>
                  <a:pt x="74" y="449"/>
                </a:lnTo>
                <a:lnTo>
                  <a:pt x="67" y="474"/>
                </a:lnTo>
                <a:lnTo>
                  <a:pt x="62" y="487"/>
                </a:lnTo>
                <a:lnTo>
                  <a:pt x="62" y="487"/>
                </a:lnTo>
                <a:lnTo>
                  <a:pt x="58" y="496"/>
                </a:lnTo>
                <a:lnTo>
                  <a:pt x="56" y="502"/>
                </a:lnTo>
                <a:lnTo>
                  <a:pt x="53" y="516"/>
                </a:lnTo>
                <a:lnTo>
                  <a:pt x="51" y="532"/>
                </a:lnTo>
                <a:lnTo>
                  <a:pt x="46" y="549"/>
                </a:lnTo>
                <a:lnTo>
                  <a:pt x="46" y="549"/>
                </a:lnTo>
                <a:lnTo>
                  <a:pt x="41" y="571"/>
                </a:lnTo>
                <a:lnTo>
                  <a:pt x="36" y="595"/>
                </a:lnTo>
                <a:lnTo>
                  <a:pt x="32" y="633"/>
                </a:lnTo>
                <a:lnTo>
                  <a:pt x="32" y="633"/>
                </a:lnTo>
                <a:lnTo>
                  <a:pt x="32" y="639"/>
                </a:lnTo>
                <a:lnTo>
                  <a:pt x="33" y="646"/>
                </a:lnTo>
                <a:lnTo>
                  <a:pt x="39" y="662"/>
                </a:lnTo>
                <a:lnTo>
                  <a:pt x="45" y="677"/>
                </a:lnTo>
                <a:lnTo>
                  <a:pt x="48" y="680"/>
                </a:lnTo>
                <a:lnTo>
                  <a:pt x="51" y="683"/>
                </a:lnTo>
                <a:lnTo>
                  <a:pt x="51" y="683"/>
                </a:lnTo>
                <a:lnTo>
                  <a:pt x="54" y="684"/>
                </a:lnTo>
                <a:lnTo>
                  <a:pt x="61" y="684"/>
                </a:lnTo>
                <a:lnTo>
                  <a:pt x="64" y="684"/>
                </a:lnTo>
                <a:lnTo>
                  <a:pt x="65" y="683"/>
                </a:lnTo>
                <a:lnTo>
                  <a:pt x="65" y="683"/>
                </a:lnTo>
                <a:lnTo>
                  <a:pt x="35" y="1011"/>
                </a:lnTo>
                <a:lnTo>
                  <a:pt x="5" y="1340"/>
                </a:lnTo>
                <a:lnTo>
                  <a:pt x="5" y="1340"/>
                </a:lnTo>
                <a:lnTo>
                  <a:pt x="1" y="1360"/>
                </a:lnTo>
                <a:lnTo>
                  <a:pt x="0" y="1375"/>
                </a:lnTo>
                <a:lnTo>
                  <a:pt x="0" y="1381"/>
                </a:lnTo>
                <a:lnTo>
                  <a:pt x="1" y="1382"/>
                </a:lnTo>
                <a:lnTo>
                  <a:pt x="1" y="1382"/>
                </a:lnTo>
                <a:lnTo>
                  <a:pt x="6" y="1383"/>
                </a:lnTo>
                <a:lnTo>
                  <a:pt x="15" y="1384"/>
                </a:lnTo>
                <a:lnTo>
                  <a:pt x="23" y="1384"/>
                </a:lnTo>
                <a:lnTo>
                  <a:pt x="27" y="1383"/>
                </a:lnTo>
                <a:lnTo>
                  <a:pt x="28" y="1382"/>
                </a:lnTo>
                <a:lnTo>
                  <a:pt x="28" y="1382"/>
                </a:lnTo>
                <a:lnTo>
                  <a:pt x="28" y="1373"/>
                </a:lnTo>
                <a:lnTo>
                  <a:pt x="27" y="1358"/>
                </a:lnTo>
                <a:lnTo>
                  <a:pt x="24" y="1336"/>
                </a:lnTo>
                <a:lnTo>
                  <a:pt x="85" y="675"/>
                </a:lnTo>
                <a:lnTo>
                  <a:pt x="85" y="675"/>
                </a:lnTo>
                <a:lnTo>
                  <a:pt x="89" y="677"/>
                </a:lnTo>
                <a:lnTo>
                  <a:pt x="93" y="677"/>
                </a:lnTo>
                <a:lnTo>
                  <a:pt x="94" y="677"/>
                </a:lnTo>
                <a:lnTo>
                  <a:pt x="95" y="675"/>
                </a:lnTo>
                <a:lnTo>
                  <a:pt x="95" y="675"/>
                </a:lnTo>
                <a:lnTo>
                  <a:pt x="97" y="672"/>
                </a:lnTo>
                <a:lnTo>
                  <a:pt x="97" y="668"/>
                </a:lnTo>
                <a:lnTo>
                  <a:pt x="95" y="663"/>
                </a:lnTo>
                <a:lnTo>
                  <a:pt x="95" y="663"/>
                </a:lnTo>
                <a:lnTo>
                  <a:pt x="95" y="661"/>
                </a:lnTo>
                <a:lnTo>
                  <a:pt x="95" y="659"/>
                </a:lnTo>
                <a:lnTo>
                  <a:pt x="95" y="656"/>
                </a:lnTo>
                <a:lnTo>
                  <a:pt x="95" y="656"/>
                </a:lnTo>
                <a:lnTo>
                  <a:pt x="99" y="653"/>
                </a:lnTo>
                <a:lnTo>
                  <a:pt x="100" y="653"/>
                </a:lnTo>
                <a:lnTo>
                  <a:pt x="100" y="653"/>
                </a:lnTo>
                <a:lnTo>
                  <a:pt x="102" y="653"/>
                </a:lnTo>
                <a:lnTo>
                  <a:pt x="104" y="651"/>
                </a:lnTo>
                <a:lnTo>
                  <a:pt x="108" y="649"/>
                </a:lnTo>
                <a:lnTo>
                  <a:pt x="108" y="649"/>
                </a:lnTo>
                <a:lnTo>
                  <a:pt x="109" y="645"/>
                </a:lnTo>
                <a:lnTo>
                  <a:pt x="110" y="640"/>
                </a:lnTo>
                <a:lnTo>
                  <a:pt x="112" y="626"/>
                </a:lnTo>
                <a:lnTo>
                  <a:pt x="115" y="607"/>
                </a:lnTo>
                <a:lnTo>
                  <a:pt x="115" y="607"/>
                </a:lnTo>
                <a:lnTo>
                  <a:pt x="117" y="603"/>
                </a:lnTo>
                <a:lnTo>
                  <a:pt x="118" y="601"/>
                </a:lnTo>
                <a:lnTo>
                  <a:pt x="118" y="598"/>
                </a:lnTo>
                <a:lnTo>
                  <a:pt x="118" y="598"/>
                </a:lnTo>
                <a:lnTo>
                  <a:pt x="122" y="589"/>
                </a:lnTo>
                <a:lnTo>
                  <a:pt x="132" y="567"/>
                </a:lnTo>
                <a:lnTo>
                  <a:pt x="141" y="542"/>
                </a:lnTo>
                <a:lnTo>
                  <a:pt x="149" y="522"/>
                </a:lnTo>
                <a:lnTo>
                  <a:pt x="149" y="522"/>
                </a:lnTo>
                <a:lnTo>
                  <a:pt x="161" y="487"/>
                </a:lnTo>
                <a:lnTo>
                  <a:pt x="161" y="487"/>
                </a:lnTo>
                <a:lnTo>
                  <a:pt x="175" y="451"/>
                </a:lnTo>
                <a:lnTo>
                  <a:pt x="186" y="426"/>
                </a:lnTo>
                <a:lnTo>
                  <a:pt x="191" y="415"/>
                </a:lnTo>
                <a:lnTo>
                  <a:pt x="191" y="415"/>
                </a:lnTo>
                <a:lnTo>
                  <a:pt x="193" y="480"/>
                </a:lnTo>
                <a:lnTo>
                  <a:pt x="194" y="568"/>
                </a:lnTo>
                <a:lnTo>
                  <a:pt x="194" y="568"/>
                </a:lnTo>
                <a:lnTo>
                  <a:pt x="194" y="579"/>
                </a:lnTo>
                <a:lnTo>
                  <a:pt x="193" y="589"/>
                </a:lnTo>
                <a:lnTo>
                  <a:pt x="191" y="606"/>
                </a:lnTo>
                <a:lnTo>
                  <a:pt x="188" y="619"/>
                </a:lnTo>
                <a:lnTo>
                  <a:pt x="187" y="630"/>
                </a:lnTo>
                <a:lnTo>
                  <a:pt x="187" y="630"/>
                </a:lnTo>
                <a:lnTo>
                  <a:pt x="188" y="634"/>
                </a:lnTo>
                <a:lnTo>
                  <a:pt x="190" y="640"/>
                </a:lnTo>
                <a:lnTo>
                  <a:pt x="194" y="654"/>
                </a:lnTo>
                <a:lnTo>
                  <a:pt x="200" y="668"/>
                </a:lnTo>
                <a:lnTo>
                  <a:pt x="202" y="675"/>
                </a:lnTo>
                <a:lnTo>
                  <a:pt x="202" y="683"/>
                </a:lnTo>
                <a:lnTo>
                  <a:pt x="202" y="683"/>
                </a:lnTo>
                <a:lnTo>
                  <a:pt x="203" y="709"/>
                </a:lnTo>
                <a:lnTo>
                  <a:pt x="205" y="748"/>
                </a:lnTo>
                <a:lnTo>
                  <a:pt x="210" y="806"/>
                </a:lnTo>
                <a:lnTo>
                  <a:pt x="210" y="806"/>
                </a:lnTo>
                <a:lnTo>
                  <a:pt x="217" y="851"/>
                </a:lnTo>
                <a:lnTo>
                  <a:pt x="235" y="945"/>
                </a:lnTo>
                <a:lnTo>
                  <a:pt x="255" y="1044"/>
                </a:lnTo>
                <a:lnTo>
                  <a:pt x="262" y="1079"/>
                </a:lnTo>
                <a:lnTo>
                  <a:pt x="267" y="1100"/>
                </a:lnTo>
                <a:lnTo>
                  <a:pt x="267" y="1100"/>
                </a:lnTo>
                <a:lnTo>
                  <a:pt x="274" y="1119"/>
                </a:lnTo>
                <a:lnTo>
                  <a:pt x="281" y="1137"/>
                </a:lnTo>
                <a:lnTo>
                  <a:pt x="288" y="1153"/>
                </a:lnTo>
                <a:lnTo>
                  <a:pt x="293" y="1160"/>
                </a:lnTo>
                <a:lnTo>
                  <a:pt x="293" y="1160"/>
                </a:lnTo>
                <a:lnTo>
                  <a:pt x="299" y="1171"/>
                </a:lnTo>
                <a:lnTo>
                  <a:pt x="309" y="1188"/>
                </a:lnTo>
                <a:lnTo>
                  <a:pt x="320" y="1211"/>
                </a:lnTo>
                <a:lnTo>
                  <a:pt x="320" y="1211"/>
                </a:lnTo>
                <a:lnTo>
                  <a:pt x="326" y="1214"/>
                </a:lnTo>
                <a:lnTo>
                  <a:pt x="329" y="1218"/>
                </a:lnTo>
                <a:lnTo>
                  <a:pt x="331" y="1220"/>
                </a:lnTo>
                <a:lnTo>
                  <a:pt x="331" y="1221"/>
                </a:lnTo>
                <a:lnTo>
                  <a:pt x="331" y="1221"/>
                </a:lnTo>
                <a:lnTo>
                  <a:pt x="327" y="1264"/>
                </a:lnTo>
                <a:lnTo>
                  <a:pt x="323" y="1302"/>
                </a:lnTo>
                <a:lnTo>
                  <a:pt x="323" y="1302"/>
                </a:lnTo>
                <a:lnTo>
                  <a:pt x="321" y="1306"/>
                </a:lnTo>
                <a:lnTo>
                  <a:pt x="315" y="1314"/>
                </a:lnTo>
                <a:lnTo>
                  <a:pt x="312" y="1319"/>
                </a:lnTo>
                <a:lnTo>
                  <a:pt x="312" y="1325"/>
                </a:lnTo>
                <a:lnTo>
                  <a:pt x="312" y="1331"/>
                </a:lnTo>
                <a:lnTo>
                  <a:pt x="316" y="1336"/>
                </a:lnTo>
                <a:lnTo>
                  <a:pt x="316" y="1336"/>
                </a:lnTo>
                <a:lnTo>
                  <a:pt x="323" y="1344"/>
                </a:lnTo>
                <a:lnTo>
                  <a:pt x="328" y="1348"/>
                </a:lnTo>
                <a:lnTo>
                  <a:pt x="332" y="1349"/>
                </a:lnTo>
                <a:lnTo>
                  <a:pt x="339" y="1352"/>
                </a:lnTo>
                <a:lnTo>
                  <a:pt x="339" y="1352"/>
                </a:lnTo>
                <a:lnTo>
                  <a:pt x="345" y="1353"/>
                </a:lnTo>
                <a:lnTo>
                  <a:pt x="350" y="1353"/>
                </a:lnTo>
                <a:lnTo>
                  <a:pt x="353" y="1352"/>
                </a:lnTo>
                <a:lnTo>
                  <a:pt x="353" y="1352"/>
                </a:lnTo>
                <a:lnTo>
                  <a:pt x="358" y="1354"/>
                </a:lnTo>
                <a:lnTo>
                  <a:pt x="369" y="1358"/>
                </a:lnTo>
                <a:lnTo>
                  <a:pt x="384" y="1362"/>
                </a:lnTo>
                <a:lnTo>
                  <a:pt x="392" y="1364"/>
                </a:lnTo>
                <a:lnTo>
                  <a:pt x="399" y="1362"/>
                </a:lnTo>
                <a:lnTo>
                  <a:pt x="399" y="1362"/>
                </a:lnTo>
                <a:lnTo>
                  <a:pt x="407" y="1362"/>
                </a:lnTo>
                <a:lnTo>
                  <a:pt x="413" y="1360"/>
                </a:lnTo>
                <a:lnTo>
                  <a:pt x="419" y="1358"/>
                </a:lnTo>
                <a:lnTo>
                  <a:pt x="423" y="1355"/>
                </a:lnTo>
                <a:lnTo>
                  <a:pt x="429" y="1349"/>
                </a:lnTo>
                <a:lnTo>
                  <a:pt x="433" y="1344"/>
                </a:lnTo>
                <a:lnTo>
                  <a:pt x="433" y="1344"/>
                </a:lnTo>
                <a:lnTo>
                  <a:pt x="439" y="1338"/>
                </a:lnTo>
                <a:lnTo>
                  <a:pt x="441" y="1336"/>
                </a:lnTo>
                <a:lnTo>
                  <a:pt x="441" y="1336"/>
                </a:lnTo>
                <a:lnTo>
                  <a:pt x="444" y="1331"/>
                </a:lnTo>
                <a:lnTo>
                  <a:pt x="445" y="1326"/>
                </a:lnTo>
                <a:lnTo>
                  <a:pt x="445" y="1324"/>
                </a:lnTo>
                <a:lnTo>
                  <a:pt x="445" y="1321"/>
                </a:lnTo>
                <a:lnTo>
                  <a:pt x="445" y="1321"/>
                </a:lnTo>
                <a:lnTo>
                  <a:pt x="444" y="1314"/>
                </a:lnTo>
                <a:lnTo>
                  <a:pt x="441" y="1301"/>
                </a:lnTo>
                <a:lnTo>
                  <a:pt x="440" y="1282"/>
                </a:lnTo>
                <a:lnTo>
                  <a:pt x="439" y="1259"/>
                </a:lnTo>
                <a:lnTo>
                  <a:pt x="439" y="1233"/>
                </a:lnTo>
                <a:lnTo>
                  <a:pt x="439" y="1207"/>
                </a:lnTo>
                <a:lnTo>
                  <a:pt x="441" y="1183"/>
                </a:lnTo>
                <a:lnTo>
                  <a:pt x="445" y="1160"/>
                </a:lnTo>
                <a:lnTo>
                  <a:pt x="445" y="1160"/>
                </a:lnTo>
                <a:lnTo>
                  <a:pt x="450" y="1133"/>
                </a:lnTo>
                <a:lnTo>
                  <a:pt x="456" y="1096"/>
                </a:lnTo>
                <a:lnTo>
                  <a:pt x="468" y="1000"/>
                </a:lnTo>
                <a:lnTo>
                  <a:pt x="480" y="902"/>
                </a:lnTo>
                <a:lnTo>
                  <a:pt x="486" y="862"/>
                </a:lnTo>
                <a:lnTo>
                  <a:pt x="491" y="832"/>
                </a:lnTo>
                <a:lnTo>
                  <a:pt x="525" y="640"/>
                </a:lnTo>
                <a:lnTo>
                  <a:pt x="525" y="640"/>
                </a:lnTo>
                <a:lnTo>
                  <a:pt x="551" y="591"/>
                </a:lnTo>
                <a:lnTo>
                  <a:pt x="551" y="591"/>
                </a:lnTo>
                <a:lnTo>
                  <a:pt x="557" y="577"/>
                </a:lnTo>
                <a:lnTo>
                  <a:pt x="561" y="561"/>
                </a:lnTo>
                <a:lnTo>
                  <a:pt x="563" y="543"/>
                </a:lnTo>
                <a:lnTo>
                  <a:pt x="564" y="526"/>
                </a:lnTo>
                <a:lnTo>
                  <a:pt x="563" y="508"/>
                </a:lnTo>
                <a:lnTo>
                  <a:pt x="562" y="491"/>
                </a:lnTo>
                <a:lnTo>
                  <a:pt x="558" y="475"/>
                </a:lnTo>
                <a:lnTo>
                  <a:pt x="555" y="461"/>
                </a:lnTo>
                <a:lnTo>
                  <a:pt x="555" y="461"/>
                </a:lnTo>
                <a:lnTo>
                  <a:pt x="527" y="385"/>
                </a:lnTo>
                <a:lnTo>
                  <a:pt x="514" y="345"/>
                </a:lnTo>
                <a:lnTo>
                  <a:pt x="510" y="329"/>
                </a:lnTo>
                <a:lnTo>
                  <a:pt x="509" y="320"/>
                </a:lnTo>
                <a:lnTo>
                  <a:pt x="509" y="320"/>
                </a:lnTo>
                <a:lnTo>
                  <a:pt x="509" y="311"/>
                </a:lnTo>
                <a:lnTo>
                  <a:pt x="509" y="299"/>
                </a:lnTo>
                <a:lnTo>
                  <a:pt x="504" y="273"/>
                </a:lnTo>
                <a:lnTo>
                  <a:pt x="502" y="260"/>
                </a:lnTo>
                <a:lnTo>
                  <a:pt x="498" y="248"/>
                </a:lnTo>
                <a:lnTo>
                  <a:pt x="495" y="238"/>
                </a:lnTo>
                <a:lnTo>
                  <a:pt x="491" y="232"/>
                </a:lnTo>
                <a:lnTo>
                  <a:pt x="491" y="232"/>
                </a:lnTo>
                <a:lnTo>
                  <a:pt x="484" y="225"/>
                </a:lnTo>
                <a:lnTo>
                  <a:pt x="480" y="220"/>
                </a:lnTo>
                <a:lnTo>
                  <a:pt x="478" y="216"/>
                </a:lnTo>
                <a:lnTo>
                  <a:pt x="472" y="213"/>
                </a:lnTo>
                <a:lnTo>
                  <a:pt x="472" y="213"/>
                </a:lnTo>
                <a:lnTo>
                  <a:pt x="416" y="190"/>
                </a:lnTo>
                <a:lnTo>
                  <a:pt x="369" y="170"/>
                </a:lnTo>
                <a:lnTo>
                  <a:pt x="362" y="170"/>
                </a:lnTo>
                <a:lnTo>
                  <a:pt x="357" y="151"/>
                </a:lnTo>
                <a:lnTo>
                  <a:pt x="357" y="151"/>
                </a:lnTo>
                <a:lnTo>
                  <a:pt x="364" y="145"/>
                </a:lnTo>
                <a:lnTo>
                  <a:pt x="369" y="139"/>
                </a:lnTo>
                <a:lnTo>
                  <a:pt x="373" y="133"/>
                </a:lnTo>
                <a:lnTo>
                  <a:pt x="373" y="133"/>
                </a:lnTo>
                <a:lnTo>
                  <a:pt x="376" y="125"/>
                </a:lnTo>
                <a:lnTo>
                  <a:pt x="379" y="115"/>
                </a:lnTo>
                <a:lnTo>
                  <a:pt x="381" y="105"/>
                </a:lnTo>
                <a:lnTo>
                  <a:pt x="381" y="102"/>
                </a:lnTo>
                <a:lnTo>
                  <a:pt x="380" y="98"/>
                </a:lnTo>
                <a:lnTo>
                  <a:pt x="373" y="75"/>
                </a:lnTo>
                <a:lnTo>
                  <a:pt x="373" y="75"/>
                </a:lnTo>
                <a:lnTo>
                  <a:pt x="369" y="66"/>
                </a:lnTo>
                <a:lnTo>
                  <a:pt x="364" y="56"/>
                </a:lnTo>
                <a:lnTo>
                  <a:pt x="357" y="45"/>
                </a:lnTo>
                <a:lnTo>
                  <a:pt x="357" y="45"/>
                </a:lnTo>
                <a:lnTo>
                  <a:pt x="355" y="38"/>
                </a:lnTo>
                <a:lnTo>
                  <a:pt x="351" y="31"/>
                </a:lnTo>
                <a:lnTo>
                  <a:pt x="346" y="26"/>
                </a:lnTo>
                <a:lnTo>
                  <a:pt x="346" y="26"/>
                </a:lnTo>
                <a:lnTo>
                  <a:pt x="338" y="20"/>
                </a:lnTo>
                <a:lnTo>
                  <a:pt x="335" y="17"/>
                </a:lnTo>
                <a:lnTo>
                  <a:pt x="335" y="17"/>
                </a:lnTo>
                <a:lnTo>
                  <a:pt x="340" y="17"/>
                </a:lnTo>
                <a:lnTo>
                  <a:pt x="341" y="16"/>
                </a:lnTo>
                <a:lnTo>
                  <a:pt x="339" y="16"/>
                </a:lnTo>
                <a:lnTo>
                  <a:pt x="327" y="14"/>
                </a:lnTo>
                <a:lnTo>
                  <a:pt x="327" y="14"/>
                </a:lnTo>
                <a:lnTo>
                  <a:pt x="311" y="12"/>
                </a:lnTo>
                <a:lnTo>
                  <a:pt x="300" y="12"/>
                </a:lnTo>
                <a:lnTo>
                  <a:pt x="292" y="12"/>
                </a:lnTo>
                <a:lnTo>
                  <a:pt x="286" y="10"/>
                </a:lnTo>
                <a:lnTo>
                  <a:pt x="286" y="10"/>
                </a:lnTo>
                <a:lnTo>
                  <a:pt x="282" y="9"/>
                </a:lnTo>
                <a:lnTo>
                  <a:pt x="281" y="6"/>
                </a:lnTo>
                <a:lnTo>
                  <a:pt x="278" y="3"/>
                </a:lnTo>
                <a:lnTo>
                  <a:pt x="276" y="2"/>
                </a:lnTo>
                <a:lnTo>
                  <a:pt x="274" y="0"/>
                </a:lnTo>
                <a:lnTo>
                  <a:pt x="270" y="0"/>
                </a:lnTo>
                <a:lnTo>
                  <a:pt x="267" y="3"/>
                </a:lnTo>
                <a:lnTo>
                  <a:pt x="267" y="3"/>
                </a:lnTo>
                <a:lnTo>
                  <a:pt x="259" y="5"/>
                </a:lnTo>
                <a:lnTo>
                  <a:pt x="256" y="5"/>
                </a:lnTo>
                <a:lnTo>
                  <a:pt x="253" y="6"/>
                </a:lnTo>
                <a:lnTo>
                  <a:pt x="247" y="10"/>
                </a:lnTo>
                <a:lnTo>
                  <a:pt x="247" y="10"/>
                </a:lnTo>
                <a:lnTo>
                  <a:pt x="238" y="17"/>
                </a:lnTo>
                <a:lnTo>
                  <a:pt x="233" y="22"/>
                </a:lnTo>
                <a:lnTo>
                  <a:pt x="233" y="22"/>
                </a:lnTo>
                <a:lnTo>
                  <a:pt x="228" y="27"/>
                </a:lnTo>
                <a:lnTo>
                  <a:pt x="223" y="35"/>
                </a:lnTo>
                <a:lnTo>
                  <a:pt x="217" y="45"/>
                </a:lnTo>
                <a:lnTo>
                  <a:pt x="217" y="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72603638-6E1B-4485-859D-E4637A7F9A7F}"/>
              </a:ext>
            </a:extLst>
          </p:cNvPr>
          <p:cNvSpPr>
            <a:spLocks noEditPoints="1"/>
          </p:cNvSpPr>
          <p:nvPr/>
        </p:nvSpPr>
        <p:spPr bwMode="auto">
          <a:xfrm>
            <a:off x="4667312" y="4671141"/>
            <a:ext cx="480042" cy="1687738"/>
          </a:xfrm>
          <a:custGeom>
            <a:avLst/>
            <a:gdLst>
              <a:gd name="T0" fmla="*/ 116 w 411"/>
              <a:gd name="T1" fmla="*/ 295 h 1445"/>
              <a:gd name="T2" fmla="*/ 111 w 411"/>
              <a:gd name="T3" fmla="*/ 344 h 1445"/>
              <a:gd name="T4" fmla="*/ 104 w 411"/>
              <a:gd name="T5" fmla="*/ 534 h 1445"/>
              <a:gd name="T6" fmla="*/ 79 w 411"/>
              <a:gd name="T7" fmla="*/ 675 h 1445"/>
              <a:gd name="T8" fmla="*/ 35 w 411"/>
              <a:gd name="T9" fmla="*/ 697 h 1445"/>
              <a:gd name="T10" fmla="*/ 35 w 411"/>
              <a:gd name="T11" fmla="*/ 713 h 1445"/>
              <a:gd name="T12" fmla="*/ 47 w 411"/>
              <a:gd name="T13" fmla="*/ 776 h 1445"/>
              <a:gd name="T14" fmla="*/ 35 w 411"/>
              <a:gd name="T15" fmla="*/ 1386 h 1445"/>
              <a:gd name="T16" fmla="*/ 55 w 411"/>
              <a:gd name="T17" fmla="*/ 1401 h 1445"/>
              <a:gd name="T18" fmla="*/ 60 w 411"/>
              <a:gd name="T19" fmla="*/ 1412 h 1445"/>
              <a:gd name="T20" fmla="*/ 163 w 411"/>
              <a:gd name="T21" fmla="*/ 1426 h 1445"/>
              <a:gd name="T22" fmla="*/ 176 w 411"/>
              <a:gd name="T23" fmla="*/ 1443 h 1445"/>
              <a:gd name="T24" fmla="*/ 344 w 411"/>
              <a:gd name="T25" fmla="*/ 1440 h 1445"/>
              <a:gd name="T26" fmla="*/ 367 w 411"/>
              <a:gd name="T27" fmla="*/ 1424 h 1445"/>
              <a:gd name="T28" fmla="*/ 373 w 411"/>
              <a:gd name="T29" fmla="*/ 1341 h 1445"/>
              <a:gd name="T30" fmla="*/ 371 w 411"/>
              <a:gd name="T31" fmla="*/ 1095 h 1445"/>
              <a:gd name="T32" fmla="*/ 390 w 411"/>
              <a:gd name="T33" fmla="*/ 825 h 1445"/>
              <a:gd name="T34" fmla="*/ 411 w 411"/>
              <a:gd name="T35" fmla="*/ 817 h 1445"/>
              <a:gd name="T36" fmla="*/ 384 w 411"/>
              <a:gd name="T37" fmla="*/ 550 h 1445"/>
              <a:gd name="T38" fmla="*/ 378 w 411"/>
              <a:gd name="T39" fmla="*/ 368 h 1445"/>
              <a:gd name="T40" fmla="*/ 383 w 411"/>
              <a:gd name="T41" fmla="*/ 321 h 1445"/>
              <a:gd name="T42" fmla="*/ 363 w 411"/>
              <a:gd name="T43" fmla="*/ 272 h 1445"/>
              <a:gd name="T44" fmla="*/ 329 w 411"/>
              <a:gd name="T45" fmla="*/ 221 h 1445"/>
              <a:gd name="T46" fmla="*/ 289 w 411"/>
              <a:gd name="T47" fmla="*/ 207 h 1445"/>
              <a:gd name="T48" fmla="*/ 240 w 411"/>
              <a:gd name="T49" fmla="*/ 221 h 1445"/>
              <a:gd name="T50" fmla="*/ 272 w 411"/>
              <a:gd name="T51" fmla="*/ 199 h 1445"/>
              <a:gd name="T52" fmla="*/ 235 w 411"/>
              <a:gd name="T53" fmla="*/ 181 h 1445"/>
              <a:gd name="T54" fmla="*/ 247 w 411"/>
              <a:gd name="T55" fmla="*/ 74 h 1445"/>
              <a:gd name="T56" fmla="*/ 219 w 411"/>
              <a:gd name="T57" fmla="*/ 30 h 1445"/>
              <a:gd name="T58" fmla="*/ 165 w 411"/>
              <a:gd name="T59" fmla="*/ 3 h 1445"/>
              <a:gd name="T60" fmla="*/ 107 w 411"/>
              <a:gd name="T61" fmla="*/ 6 h 1445"/>
              <a:gd name="T62" fmla="*/ 63 w 411"/>
              <a:gd name="T63" fmla="*/ 38 h 1445"/>
              <a:gd name="T64" fmla="*/ 40 w 411"/>
              <a:gd name="T65" fmla="*/ 81 h 1445"/>
              <a:gd name="T66" fmla="*/ 0 w 411"/>
              <a:gd name="T67" fmla="*/ 106 h 1445"/>
              <a:gd name="T68" fmla="*/ 47 w 411"/>
              <a:gd name="T69" fmla="*/ 141 h 1445"/>
              <a:gd name="T70" fmla="*/ 40 w 411"/>
              <a:gd name="T71" fmla="*/ 169 h 1445"/>
              <a:gd name="T72" fmla="*/ 56 w 411"/>
              <a:gd name="T73" fmla="*/ 173 h 1445"/>
              <a:gd name="T74" fmla="*/ 60 w 411"/>
              <a:gd name="T75" fmla="*/ 208 h 1445"/>
              <a:gd name="T76" fmla="*/ 72 w 411"/>
              <a:gd name="T77" fmla="*/ 237 h 1445"/>
              <a:gd name="T78" fmla="*/ 139 w 411"/>
              <a:gd name="T79" fmla="*/ 265 h 1445"/>
              <a:gd name="T80" fmla="*/ 114 w 411"/>
              <a:gd name="T81" fmla="*/ 726 h 1445"/>
              <a:gd name="T82" fmla="*/ 116 w 411"/>
              <a:gd name="T83" fmla="*/ 748 h 1445"/>
              <a:gd name="T84" fmla="*/ 68 w 411"/>
              <a:gd name="T85" fmla="*/ 1063 h 1445"/>
              <a:gd name="T86" fmla="*/ 92 w 411"/>
              <a:gd name="T87" fmla="*/ 1182 h 1445"/>
              <a:gd name="T88" fmla="*/ 104 w 411"/>
              <a:gd name="T89" fmla="*/ 1309 h 1445"/>
              <a:gd name="T90" fmla="*/ 167 w 411"/>
              <a:gd name="T91" fmla="*/ 1320 h 1445"/>
              <a:gd name="T92" fmla="*/ 132 w 411"/>
              <a:gd name="T93" fmla="*/ 1358 h 1445"/>
              <a:gd name="T94" fmla="*/ 82 w 411"/>
              <a:gd name="T95" fmla="*/ 1372 h 1445"/>
              <a:gd name="T96" fmla="*/ 66 w 411"/>
              <a:gd name="T97" fmla="*/ 1109 h 1445"/>
              <a:gd name="T98" fmla="*/ 227 w 411"/>
              <a:gd name="T99" fmla="*/ 951 h 1445"/>
              <a:gd name="T100" fmla="*/ 230 w 411"/>
              <a:gd name="T101" fmla="*/ 1077 h 1445"/>
              <a:gd name="T102" fmla="*/ 243 w 411"/>
              <a:gd name="T103" fmla="*/ 1151 h 1445"/>
              <a:gd name="T104" fmla="*/ 260 w 411"/>
              <a:gd name="T105" fmla="*/ 1273 h 1445"/>
              <a:gd name="T106" fmla="*/ 220 w 411"/>
              <a:gd name="T107" fmla="*/ 1239 h 1445"/>
              <a:gd name="T108" fmla="*/ 199 w 411"/>
              <a:gd name="T109" fmla="*/ 1126 h 1445"/>
              <a:gd name="T110" fmla="*/ 192 w 411"/>
              <a:gd name="T111" fmla="*/ 1074 h 1445"/>
              <a:gd name="T112" fmla="*/ 167 w 411"/>
              <a:gd name="T113" fmla="*/ 1035 h 1445"/>
              <a:gd name="T114" fmla="*/ 224 w 411"/>
              <a:gd name="T115" fmla="*/ 920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" h="1445">
                <a:moveTo>
                  <a:pt x="139" y="265"/>
                </a:moveTo>
                <a:lnTo>
                  <a:pt x="139" y="265"/>
                </a:lnTo>
                <a:lnTo>
                  <a:pt x="136" y="268"/>
                </a:lnTo>
                <a:lnTo>
                  <a:pt x="126" y="279"/>
                </a:lnTo>
                <a:lnTo>
                  <a:pt x="121" y="287"/>
                </a:lnTo>
                <a:lnTo>
                  <a:pt x="116" y="295"/>
                </a:lnTo>
                <a:lnTo>
                  <a:pt x="114" y="304"/>
                </a:lnTo>
                <a:lnTo>
                  <a:pt x="111" y="312"/>
                </a:lnTo>
                <a:lnTo>
                  <a:pt x="111" y="312"/>
                </a:lnTo>
                <a:lnTo>
                  <a:pt x="111" y="334"/>
                </a:lnTo>
                <a:lnTo>
                  <a:pt x="111" y="341"/>
                </a:lnTo>
                <a:lnTo>
                  <a:pt x="111" y="344"/>
                </a:lnTo>
                <a:lnTo>
                  <a:pt x="111" y="344"/>
                </a:lnTo>
                <a:lnTo>
                  <a:pt x="111" y="360"/>
                </a:lnTo>
                <a:lnTo>
                  <a:pt x="109" y="393"/>
                </a:lnTo>
                <a:lnTo>
                  <a:pt x="105" y="431"/>
                </a:lnTo>
                <a:lnTo>
                  <a:pt x="104" y="459"/>
                </a:lnTo>
                <a:lnTo>
                  <a:pt x="104" y="534"/>
                </a:lnTo>
                <a:lnTo>
                  <a:pt x="104" y="617"/>
                </a:lnTo>
                <a:lnTo>
                  <a:pt x="104" y="617"/>
                </a:lnTo>
                <a:lnTo>
                  <a:pt x="100" y="645"/>
                </a:lnTo>
                <a:lnTo>
                  <a:pt x="95" y="670"/>
                </a:lnTo>
                <a:lnTo>
                  <a:pt x="95" y="670"/>
                </a:lnTo>
                <a:lnTo>
                  <a:pt x="79" y="675"/>
                </a:lnTo>
                <a:lnTo>
                  <a:pt x="56" y="685"/>
                </a:lnTo>
                <a:lnTo>
                  <a:pt x="56" y="685"/>
                </a:lnTo>
                <a:lnTo>
                  <a:pt x="49" y="688"/>
                </a:lnTo>
                <a:lnTo>
                  <a:pt x="44" y="689"/>
                </a:lnTo>
                <a:lnTo>
                  <a:pt x="39" y="692"/>
                </a:lnTo>
                <a:lnTo>
                  <a:pt x="35" y="697"/>
                </a:lnTo>
                <a:lnTo>
                  <a:pt x="35" y="697"/>
                </a:lnTo>
                <a:lnTo>
                  <a:pt x="34" y="703"/>
                </a:lnTo>
                <a:lnTo>
                  <a:pt x="33" y="708"/>
                </a:lnTo>
                <a:lnTo>
                  <a:pt x="34" y="710"/>
                </a:lnTo>
                <a:lnTo>
                  <a:pt x="35" y="713"/>
                </a:lnTo>
                <a:lnTo>
                  <a:pt x="35" y="713"/>
                </a:lnTo>
                <a:lnTo>
                  <a:pt x="60" y="732"/>
                </a:lnTo>
                <a:lnTo>
                  <a:pt x="60" y="732"/>
                </a:lnTo>
                <a:lnTo>
                  <a:pt x="55" y="748"/>
                </a:lnTo>
                <a:lnTo>
                  <a:pt x="50" y="763"/>
                </a:lnTo>
                <a:lnTo>
                  <a:pt x="47" y="776"/>
                </a:lnTo>
                <a:lnTo>
                  <a:pt x="47" y="776"/>
                </a:lnTo>
                <a:lnTo>
                  <a:pt x="46" y="874"/>
                </a:lnTo>
                <a:lnTo>
                  <a:pt x="43" y="1074"/>
                </a:lnTo>
                <a:lnTo>
                  <a:pt x="40" y="1360"/>
                </a:lnTo>
                <a:lnTo>
                  <a:pt x="35" y="1372"/>
                </a:lnTo>
                <a:lnTo>
                  <a:pt x="35" y="1372"/>
                </a:lnTo>
                <a:lnTo>
                  <a:pt x="35" y="1386"/>
                </a:lnTo>
                <a:lnTo>
                  <a:pt x="36" y="1396"/>
                </a:lnTo>
                <a:lnTo>
                  <a:pt x="38" y="1398"/>
                </a:lnTo>
                <a:lnTo>
                  <a:pt x="40" y="1399"/>
                </a:lnTo>
                <a:lnTo>
                  <a:pt x="56" y="1399"/>
                </a:lnTo>
                <a:lnTo>
                  <a:pt x="56" y="1399"/>
                </a:lnTo>
                <a:lnTo>
                  <a:pt x="55" y="1401"/>
                </a:lnTo>
                <a:lnTo>
                  <a:pt x="52" y="1403"/>
                </a:lnTo>
                <a:lnTo>
                  <a:pt x="52" y="1404"/>
                </a:lnTo>
                <a:lnTo>
                  <a:pt x="54" y="1407"/>
                </a:lnTo>
                <a:lnTo>
                  <a:pt x="56" y="1409"/>
                </a:lnTo>
                <a:lnTo>
                  <a:pt x="60" y="1412"/>
                </a:lnTo>
                <a:lnTo>
                  <a:pt x="60" y="1412"/>
                </a:lnTo>
                <a:lnTo>
                  <a:pt x="68" y="1414"/>
                </a:lnTo>
                <a:lnTo>
                  <a:pt x="82" y="1417"/>
                </a:lnTo>
                <a:lnTo>
                  <a:pt x="117" y="1420"/>
                </a:lnTo>
                <a:lnTo>
                  <a:pt x="164" y="1424"/>
                </a:lnTo>
                <a:lnTo>
                  <a:pt x="164" y="1424"/>
                </a:lnTo>
                <a:lnTo>
                  <a:pt x="163" y="1426"/>
                </a:lnTo>
                <a:lnTo>
                  <a:pt x="163" y="1432"/>
                </a:lnTo>
                <a:lnTo>
                  <a:pt x="164" y="1436"/>
                </a:lnTo>
                <a:lnTo>
                  <a:pt x="166" y="1439"/>
                </a:lnTo>
                <a:lnTo>
                  <a:pt x="170" y="1442"/>
                </a:lnTo>
                <a:lnTo>
                  <a:pt x="176" y="1443"/>
                </a:lnTo>
                <a:lnTo>
                  <a:pt x="176" y="1443"/>
                </a:lnTo>
                <a:lnTo>
                  <a:pt x="187" y="1445"/>
                </a:lnTo>
                <a:lnTo>
                  <a:pt x="207" y="1445"/>
                </a:lnTo>
                <a:lnTo>
                  <a:pt x="259" y="1445"/>
                </a:lnTo>
                <a:lnTo>
                  <a:pt x="312" y="1442"/>
                </a:lnTo>
                <a:lnTo>
                  <a:pt x="332" y="1441"/>
                </a:lnTo>
                <a:lnTo>
                  <a:pt x="344" y="1440"/>
                </a:lnTo>
                <a:lnTo>
                  <a:pt x="344" y="1440"/>
                </a:lnTo>
                <a:lnTo>
                  <a:pt x="355" y="1436"/>
                </a:lnTo>
                <a:lnTo>
                  <a:pt x="362" y="1432"/>
                </a:lnTo>
                <a:lnTo>
                  <a:pt x="366" y="1429"/>
                </a:lnTo>
                <a:lnTo>
                  <a:pt x="367" y="1426"/>
                </a:lnTo>
                <a:lnTo>
                  <a:pt x="367" y="1424"/>
                </a:lnTo>
                <a:lnTo>
                  <a:pt x="367" y="1424"/>
                </a:lnTo>
                <a:lnTo>
                  <a:pt x="361" y="1399"/>
                </a:lnTo>
                <a:lnTo>
                  <a:pt x="355" y="1380"/>
                </a:lnTo>
                <a:lnTo>
                  <a:pt x="371" y="1372"/>
                </a:lnTo>
                <a:lnTo>
                  <a:pt x="371" y="1372"/>
                </a:lnTo>
                <a:lnTo>
                  <a:pt x="373" y="1341"/>
                </a:lnTo>
                <a:lnTo>
                  <a:pt x="376" y="1265"/>
                </a:lnTo>
                <a:lnTo>
                  <a:pt x="376" y="1218"/>
                </a:lnTo>
                <a:lnTo>
                  <a:pt x="376" y="1173"/>
                </a:lnTo>
                <a:lnTo>
                  <a:pt x="374" y="1130"/>
                </a:lnTo>
                <a:lnTo>
                  <a:pt x="371" y="1095"/>
                </a:lnTo>
                <a:lnTo>
                  <a:pt x="371" y="1095"/>
                </a:lnTo>
                <a:lnTo>
                  <a:pt x="365" y="1041"/>
                </a:lnTo>
                <a:lnTo>
                  <a:pt x="361" y="1003"/>
                </a:lnTo>
                <a:lnTo>
                  <a:pt x="360" y="975"/>
                </a:lnTo>
                <a:lnTo>
                  <a:pt x="387" y="824"/>
                </a:lnTo>
                <a:lnTo>
                  <a:pt x="387" y="824"/>
                </a:lnTo>
                <a:lnTo>
                  <a:pt x="390" y="825"/>
                </a:lnTo>
                <a:lnTo>
                  <a:pt x="399" y="825"/>
                </a:lnTo>
                <a:lnTo>
                  <a:pt x="403" y="825"/>
                </a:lnTo>
                <a:lnTo>
                  <a:pt x="407" y="824"/>
                </a:lnTo>
                <a:lnTo>
                  <a:pt x="410" y="820"/>
                </a:lnTo>
                <a:lnTo>
                  <a:pt x="411" y="817"/>
                </a:lnTo>
                <a:lnTo>
                  <a:pt x="411" y="817"/>
                </a:lnTo>
                <a:lnTo>
                  <a:pt x="410" y="782"/>
                </a:lnTo>
                <a:lnTo>
                  <a:pt x="404" y="719"/>
                </a:lnTo>
                <a:lnTo>
                  <a:pt x="398" y="650"/>
                </a:lnTo>
                <a:lnTo>
                  <a:pt x="392" y="601"/>
                </a:lnTo>
                <a:lnTo>
                  <a:pt x="392" y="601"/>
                </a:lnTo>
                <a:lnTo>
                  <a:pt x="384" y="550"/>
                </a:lnTo>
                <a:lnTo>
                  <a:pt x="377" y="474"/>
                </a:lnTo>
                <a:lnTo>
                  <a:pt x="367" y="376"/>
                </a:lnTo>
                <a:lnTo>
                  <a:pt x="367" y="376"/>
                </a:lnTo>
                <a:lnTo>
                  <a:pt x="369" y="375"/>
                </a:lnTo>
                <a:lnTo>
                  <a:pt x="376" y="371"/>
                </a:lnTo>
                <a:lnTo>
                  <a:pt x="378" y="368"/>
                </a:lnTo>
                <a:lnTo>
                  <a:pt x="380" y="363"/>
                </a:lnTo>
                <a:lnTo>
                  <a:pt x="383" y="357"/>
                </a:lnTo>
                <a:lnTo>
                  <a:pt x="383" y="348"/>
                </a:lnTo>
                <a:lnTo>
                  <a:pt x="383" y="348"/>
                </a:lnTo>
                <a:lnTo>
                  <a:pt x="383" y="330"/>
                </a:lnTo>
                <a:lnTo>
                  <a:pt x="383" y="321"/>
                </a:lnTo>
                <a:lnTo>
                  <a:pt x="382" y="312"/>
                </a:lnTo>
                <a:lnTo>
                  <a:pt x="380" y="304"/>
                </a:lnTo>
                <a:lnTo>
                  <a:pt x="377" y="294"/>
                </a:lnTo>
                <a:lnTo>
                  <a:pt x="371" y="284"/>
                </a:lnTo>
                <a:lnTo>
                  <a:pt x="363" y="272"/>
                </a:lnTo>
                <a:lnTo>
                  <a:pt x="363" y="272"/>
                </a:lnTo>
                <a:lnTo>
                  <a:pt x="355" y="261"/>
                </a:lnTo>
                <a:lnTo>
                  <a:pt x="350" y="251"/>
                </a:lnTo>
                <a:lnTo>
                  <a:pt x="341" y="237"/>
                </a:lnTo>
                <a:lnTo>
                  <a:pt x="338" y="230"/>
                </a:lnTo>
                <a:lnTo>
                  <a:pt x="334" y="226"/>
                </a:lnTo>
                <a:lnTo>
                  <a:pt x="329" y="221"/>
                </a:lnTo>
                <a:lnTo>
                  <a:pt x="323" y="217"/>
                </a:lnTo>
                <a:lnTo>
                  <a:pt x="323" y="217"/>
                </a:lnTo>
                <a:lnTo>
                  <a:pt x="317" y="213"/>
                </a:lnTo>
                <a:lnTo>
                  <a:pt x="309" y="210"/>
                </a:lnTo>
                <a:lnTo>
                  <a:pt x="297" y="207"/>
                </a:lnTo>
                <a:lnTo>
                  <a:pt x="289" y="207"/>
                </a:lnTo>
                <a:lnTo>
                  <a:pt x="284" y="208"/>
                </a:lnTo>
                <a:lnTo>
                  <a:pt x="284" y="208"/>
                </a:lnTo>
                <a:lnTo>
                  <a:pt x="275" y="212"/>
                </a:lnTo>
                <a:lnTo>
                  <a:pt x="259" y="216"/>
                </a:lnTo>
                <a:lnTo>
                  <a:pt x="240" y="221"/>
                </a:lnTo>
                <a:lnTo>
                  <a:pt x="240" y="221"/>
                </a:lnTo>
                <a:lnTo>
                  <a:pt x="246" y="218"/>
                </a:lnTo>
                <a:lnTo>
                  <a:pt x="258" y="212"/>
                </a:lnTo>
                <a:lnTo>
                  <a:pt x="264" y="208"/>
                </a:lnTo>
                <a:lnTo>
                  <a:pt x="269" y="204"/>
                </a:lnTo>
                <a:lnTo>
                  <a:pt x="272" y="200"/>
                </a:lnTo>
                <a:lnTo>
                  <a:pt x="272" y="199"/>
                </a:lnTo>
                <a:lnTo>
                  <a:pt x="272" y="197"/>
                </a:lnTo>
                <a:lnTo>
                  <a:pt x="272" y="197"/>
                </a:lnTo>
                <a:lnTo>
                  <a:pt x="268" y="194"/>
                </a:lnTo>
                <a:lnTo>
                  <a:pt x="263" y="191"/>
                </a:lnTo>
                <a:lnTo>
                  <a:pt x="251" y="186"/>
                </a:lnTo>
                <a:lnTo>
                  <a:pt x="235" y="181"/>
                </a:lnTo>
                <a:lnTo>
                  <a:pt x="235" y="181"/>
                </a:lnTo>
                <a:lnTo>
                  <a:pt x="237" y="168"/>
                </a:lnTo>
                <a:lnTo>
                  <a:pt x="243" y="136"/>
                </a:lnTo>
                <a:lnTo>
                  <a:pt x="247" y="101"/>
                </a:lnTo>
                <a:lnTo>
                  <a:pt x="248" y="85"/>
                </a:lnTo>
                <a:lnTo>
                  <a:pt x="247" y="74"/>
                </a:lnTo>
                <a:lnTo>
                  <a:pt x="247" y="74"/>
                </a:lnTo>
                <a:lnTo>
                  <a:pt x="245" y="65"/>
                </a:lnTo>
                <a:lnTo>
                  <a:pt x="241" y="55"/>
                </a:lnTo>
                <a:lnTo>
                  <a:pt x="235" y="47"/>
                </a:lnTo>
                <a:lnTo>
                  <a:pt x="227" y="37"/>
                </a:lnTo>
                <a:lnTo>
                  <a:pt x="219" y="30"/>
                </a:lnTo>
                <a:lnTo>
                  <a:pt x="209" y="22"/>
                </a:lnTo>
                <a:lnTo>
                  <a:pt x="198" y="15"/>
                </a:lnTo>
                <a:lnTo>
                  <a:pt x="187" y="10"/>
                </a:lnTo>
                <a:lnTo>
                  <a:pt x="187" y="10"/>
                </a:lnTo>
                <a:lnTo>
                  <a:pt x="176" y="6"/>
                </a:lnTo>
                <a:lnTo>
                  <a:pt x="165" y="3"/>
                </a:lnTo>
                <a:lnTo>
                  <a:pt x="153" y="2"/>
                </a:lnTo>
                <a:lnTo>
                  <a:pt x="142" y="0"/>
                </a:lnTo>
                <a:lnTo>
                  <a:pt x="132" y="0"/>
                </a:lnTo>
                <a:lnTo>
                  <a:pt x="122" y="2"/>
                </a:lnTo>
                <a:lnTo>
                  <a:pt x="115" y="3"/>
                </a:lnTo>
                <a:lnTo>
                  <a:pt x="107" y="6"/>
                </a:lnTo>
                <a:lnTo>
                  <a:pt x="107" y="6"/>
                </a:lnTo>
                <a:lnTo>
                  <a:pt x="95" y="14"/>
                </a:lnTo>
                <a:lnTo>
                  <a:pt x="82" y="21"/>
                </a:lnTo>
                <a:lnTo>
                  <a:pt x="71" y="30"/>
                </a:lnTo>
                <a:lnTo>
                  <a:pt x="67" y="33"/>
                </a:lnTo>
                <a:lnTo>
                  <a:pt x="63" y="38"/>
                </a:lnTo>
                <a:lnTo>
                  <a:pt x="63" y="38"/>
                </a:lnTo>
                <a:lnTo>
                  <a:pt x="58" y="49"/>
                </a:lnTo>
                <a:lnTo>
                  <a:pt x="54" y="63"/>
                </a:lnTo>
                <a:lnTo>
                  <a:pt x="47" y="77"/>
                </a:lnTo>
                <a:lnTo>
                  <a:pt x="47" y="77"/>
                </a:lnTo>
                <a:lnTo>
                  <a:pt x="40" y="81"/>
                </a:lnTo>
                <a:lnTo>
                  <a:pt x="23" y="88"/>
                </a:lnTo>
                <a:lnTo>
                  <a:pt x="13" y="92"/>
                </a:lnTo>
                <a:lnTo>
                  <a:pt x="6" y="97"/>
                </a:lnTo>
                <a:lnTo>
                  <a:pt x="1" y="102"/>
                </a:lnTo>
                <a:lnTo>
                  <a:pt x="0" y="103"/>
                </a:lnTo>
                <a:lnTo>
                  <a:pt x="0" y="106"/>
                </a:lnTo>
                <a:lnTo>
                  <a:pt x="0" y="106"/>
                </a:lnTo>
                <a:lnTo>
                  <a:pt x="3" y="111"/>
                </a:lnTo>
                <a:lnTo>
                  <a:pt x="8" y="115"/>
                </a:lnTo>
                <a:lnTo>
                  <a:pt x="25" y="128"/>
                </a:lnTo>
                <a:lnTo>
                  <a:pt x="47" y="141"/>
                </a:lnTo>
                <a:lnTo>
                  <a:pt x="47" y="141"/>
                </a:lnTo>
                <a:lnTo>
                  <a:pt x="45" y="145"/>
                </a:lnTo>
                <a:lnTo>
                  <a:pt x="40" y="155"/>
                </a:lnTo>
                <a:lnTo>
                  <a:pt x="39" y="159"/>
                </a:lnTo>
                <a:lnTo>
                  <a:pt x="38" y="163"/>
                </a:lnTo>
                <a:lnTo>
                  <a:pt x="38" y="167"/>
                </a:lnTo>
                <a:lnTo>
                  <a:pt x="40" y="169"/>
                </a:lnTo>
                <a:lnTo>
                  <a:pt x="40" y="169"/>
                </a:lnTo>
                <a:lnTo>
                  <a:pt x="46" y="170"/>
                </a:lnTo>
                <a:lnTo>
                  <a:pt x="52" y="170"/>
                </a:lnTo>
                <a:lnTo>
                  <a:pt x="55" y="172"/>
                </a:lnTo>
                <a:lnTo>
                  <a:pt x="56" y="172"/>
                </a:lnTo>
                <a:lnTo>
                  <a:pt x="56" y="173"/>
                </a:lnTo>
                <a:lnTo>
                  <a:pt x="56" y="173"/>
                </a:lnTo>
                <a:lnTo>
                  <a:pt x="56" y="177"/>
                </a:lnTo>
                <a:lnTo>
                  <a:pt x="57" y="181"/>
                </a:lnTo>
                <a:lnTo>
                  <a:pt x="60" y="189"/>
                </a:lnTo>
                <a:lnTo>
                  <a:pt x="60" y="197"/>
                </a:lnTo>
                <a:lnTo>
                  <a:pt x="60" y="208"/>
                </a:lnTo>
                <a:lnTo>
                  <a:pt x="60" y="208"/>
                </a:lnTo>
                <a:lnTo>
                  <a:pt x="60" y="215"/>
                </a:lnTo>
                <a:lnTo>
                  <a:pt x="62" y="222"/>
                </a:lnTo>
                <a:lnTo>
                  <a:pt x="66" y="230"/>
                </a:lnTo>
                <a:lnTo>
                  <a:pt x="68" y="234"/>
                </a:lnTo>
                <a:lnTo>
                  <a:pt x="72" y="237"/>
                </a:lnTo>
                <a:lnTo>
                  <a:pt x="72" y="237"/>
                </a:lnTo>
                <a:lnTo>
                  <a:pt x="77" y="238"/>
                </a:lnTo>
                <a:lnTo>
                  <a:pt x="82" y="239"/>
                </a:lnTo>
                <a:lnTo>
                  <a:pt x="95" y="240"/>
                </a:lnTo>
                <a:lnTo>
                  <a:pt x="111" y="240"/>
                </a:lnTo>
                <a:lnTo>
                  <a:pt x="139" y="265"/>
                </a:lnTo>
                <a:close/>
                <a:moveTo>
                  <a:pt x="88" y="732"/>
                </a:moveTo>
                <a:lnTo>
                  <a:pt x="95" y="732"/>
                </a:lnTo>
                <a:lnTo>
                  <a:pt x="104" y="725"/>
                </a:lnTo>
                <a:lnTo>
                  <a:pt x="116" y="725"/>
                </a:lnTo>
                <a:lnTo>
                  <a:pt x="116" y="725"/>
                </a:lnTo>
                <a:lnTo>
                  <a:pt x="114" y="726"/>
                </a:lnTo>
                <a:lnTo>
                  <a:pt x="114" y="729"/>
                </a:lnTo>
                <a:lnTo>
                  <a:pt x="116" y="732"/>
                </a:lnTo>
                <a:lnTo>
                  <a:pt x="116" y="732"/>
                </a:lnTo>
                <a:lnTo>
                  <a:pt x="117" y="738"/>
                </a:lnTo>
                <a:lnTo>
                  <a:pt x="117" y="743"/>
                </a:lnTo>
                <a:lnTo>
                  <a:pt x="116" y="748"/>
                </a:lnTo>
                <a:lnTo>
                  <a:pt x="111" y="796"/>
                </a:lnTo>
                <a:lnTo>
                  <a:pt x="63" y="939"/>
                </a:lnTo>
                <a:lnTo>
                  <a:pt x="68" y="753"/>
                </a:lnTo>
                <a:lnTo>
                  <a:pt x="79" y="729"/>
                </a:lnTo>
                <a:lnTo>
                  <a:pt x="88" y="732"/>
                </a:lnTo>
                <a:close/>
                <a:moveTo>
                  <a:pt x="68" y="1063"/>
                </a:moveTo>
                <a:lnTo>
                  <a:pt x="68" y="1063"/>
                </a:lnTo>
                <a:lnTo>
                  <a:pt x="69" y="1066"/>
                </a:lnTo>
                <a:lnTo>
                  <a:pt x="72" y="1076"/>
                </a:lnTo>
                <a:lnTo>
                  <a:pt x="79" y="1112"/>
                </a:lnTo>
                <a:lnTo>
                  <a:pt x="87" y="1152"/>
                </a:lnTo>
                <a:lnTo>
                  <a:pt x="92" y="1182"/>
                </a:lnTo>
                <a:lnTo>
                  <a:pt x="92" y="1182"/>
                </a:lnTo>
                <a:lnTo>
                  <a:pt x="98" y="1252"/>
                </a:lnTo>
                <a:lnTo>
                  <a:pt x="101" y="1289"/>
                </a:lnTo>
                <a:lnTo>
                  <a:pt x="103" y="1303"/>
                </a:lnTo>
                <a:lnTo>
                  <a:pt x="104" y="1309"/>
                </a:lnTo>
                <a:lnTo>
                  <a:pt x="104" y="1309"/>
                </a:lnTo>
                <a:lnTo>
                  <a:pt x="107" y="1310"/>
                </a:lnTo>
                <a:lnTo>
                  <a:pt x="115" y="1311"/>
                </a:lnTo>
                <a:lnTo>
                  <a:pt x="137" y="1312"/>
                </a:lnTo>
                <a:lnTo>
                  <a:pt x="167" y="1312"/>
                </a:lnTo>
                <a:lnTo>
                  <a:pt x="167" y="1312"/>
                </a:lnTo>
                <a:lnTo>
                  <a:pt x="167" y="1320"/>
                </a:lnTo>
                <a:lnTo>
                  <a:pt x="167" y="1328"/>
                </a:lnTo>
                <a:lnTo>
                  <a:pt x="167" y="1328"/>
                </a:lnTo>
                <a:lnTo>
                  <a:pt x="161" y="1335"/>
                </a:lnTo>
                <a:lnTo>
                  <a:pt x="149" y="1347"/>
                </a:lnTo>
                <a:lnTo>
                  <a:pt x="140" y="1353"/>
                </a:lnTo>
                <a:lnTo>
                  <a:pt x="132" y="1358"/>
                </a:lnTo>
                <a:lnTo>
                  <a:pt x="123" y="1363"/>
                </a:lnTo>
                <a:lnTo>
                  <a:pt x="116" y="1364"/>
                </a:lnTo>
                <a:lnTo>
                  <a:pt x="116" y="1364"/>
                </a:lnTo>
                <a:lnTo>
                  <a:pt x="107" y="1365"/>
                </a:lnTo>
                <a:lnTo>
                  <a:pt x="99" y="1368"/>
                </a:lnTo>
                <a:lnTo>
                  <a:pt x="82" y="1372"/>
                </a:lnTo>
                <a:lnTo>
                  <a:pt x="63" y="1380"/>
                </a:lnTo>
                <a:lnTo>
                  <a:pt x="63" y="1368"/>
                </a:lnTo>
                <a:lnTo>
                  <a:pt x="60" y="1360"/>
                </a:lnTo>
                <a:lnTo>
                  <a:pt x="60" y="1360"/>
                </a:lnTo>
                <a:lnTo>
                  <a:pt x="63" y="1212"/>
                </a:lnTo>
                <a:lnTo>
                  <a:pt x="66" y="1109"/>
                </a:lnTo>
                <a:lnTo>
                  <a:pt x="68" y="1063"/>
                </a:lnTo>
                <a:lnTo>
                  <a:pt x="68" y="1063"/>
                </a:lnTo>
                <a:close/>
                <a:moveTo>
                  <a:pt x="224" y="920"/>
                </a:moveTo>
                <a:lnTo>
                  <a:pt x="224" y="920"/>
                </a:lnTo>
                <a:lnTo>
                  <a:pt x="225" y="928"/>
                </a:lnTo>
                <a:lnTo>
                  <a:pt x="227" y="951"/>
                </a:lnTo>
                <a:lnTo>
                  <a:pt x="230" y="976"/>
                </a:lnTo>
                <a:lnTo>
                  <a:pt x="231" y="991"/>
                </a:lnTo>
                <a:lnTo>
                  <a:pt x="231" y="991"/>
                </a:lnTo>
                <a:lnTo>
                  <a:pt x="231" y="1009"/>
                </a:lnTo>
                <a:lnTo>
                  <a:pt x="231" y="1041"/>
                </a:lnTo>
                <a:lnTo>
                  <a:pt x="230" y="1077"/>
                </a:lnTo>
                <a:lnTo>
                  <a:pt x="230" y="1093"/>
                </a:lnTo>
                <a:lnTo>
                  <a:pt x="231" y="1106"/>
                </a:lnTo>
                <a:lnTo>
                  <a:pt x="231" y="1106"/>
                </a:lnTo>
                <a:lnTo>
                  <a:pt x="234" y="1117"/>
                </a:lnTo>
                <a:lnTo>
                  <a:pt x="236" y="1128"/>
                </a:lnTo>
                <a:lnTo>
                  <a:pt x="243" y="1151"/>
                </a:lnTo>
                <a:lnTo>
                  <a:pt x="251" y="1175"/>
                </a:lnTo>
                <a:lnTo>
                  <a:pt x="253" y="1189"/>
                </a:lnTo>
                <a:lnTo>
                  <a:pt x="256" y="1201"/>
                </a:lnTo>
                <a:lnTo>
                  <a:pt x="256" y="1201"/>
                </a:lnTo>
                <a:lnTo>
                  <a:pt x="258" y="1234"/>
                </a:lnTo>
                <a:lnTo>
                  <a:pt x="260" y="1273"/>
                </a:lnTo>
                <a:lnTo>
                  <a:pt x="263" y="1320"/>
                </a:lnTo>
                <a:lnTo>
                  <a:pt x="240" y="1297"/>
                </a:lnTo>
                <a:lnTo>
                  <a:pt x="240" y="1297"/>
                </a:lnTo>
                <a:lnTo>
                  <a:pt x="229" y="1270"/>
                </a:lnTo>
                <a:lnTo>
                  <a:pt x="223" y="1249"/>
                </a:lnTo>
                <a:lnTo>
                  <a:pt x="220" y="1239"/>
                </a:lnTo>
                <a:lnTo>
                  <a:pt x="219" y="1233"/>
                </a:lnTo>
                <a:lnTo>
                  <a:pt x="219" y="1233"/>
                </a:lnTo>
                <a:lnTo>
                  <a:pt x="219" y="1224"/>
                </a:lnTo>
                <a:lnTo>
                  <a:pt x="216" y="1210"/>
                </a:lnTo>
                <a:lnTo>
                  <a:pt x="209" y="1169"/>
                </a:lnTo>
                <a:lnTo>
                  <a:pt x="199" y="1126"/>
                </a:lnTo>
                <a:lnTo>
                  <a:pt x="192" y="1098"/>
                </a:lnTo>
                <a:lnTo>
                  <a:pt x="192" y="1098"/>
                </a:lnTo>
                <a:lnTo>
                  <a:pt x="188" y="1086"/>
                </a:lnTo>
                <a:lnTo>
                  <a:pt x="188" y="1081"/>
                </a:lnTo>
                <a:lnTo>
                  <a:pt x="189" y="1079"/>
                </a:lnTo>
                <a:lnTo>
                  <a:pt x="192" y="1074"/>
                </a:lnTo>
                <a:lnTo>
                  <a:pt x="192" y="1074"/>
                </a:lnTo>
                <a:lnTo>
                  <a:pt x="191" y="1070"/>
                </a:lnTo>
                <a:lnTo>
                  <a:pt x="189" y="1064"/>
                </a:lnTo>
                <a:lnTo>
                  <a:pt x="182" y="1052"/>
                </a:lnTo>
                <a:lnTo>
                  <a:pt x="174" y="1041"/>
                </a:lnTo>
                <a:lnTo>
                  <a:pt x="167" y="1035"/>
                </a:lnTo>
                <a:lnTo>
                  <a:pt x="167" y="1035"/>
                </a:lnTo>
                <a:lnTo>
                  <a:pt x="167" y="1032"/>
                </a:lnTo>
                <a:lnTo>
                  <a:pt x="169" y="1029"/>
                </a:lnTo>
                <a:lnTo>
                  <a:pt x="174" y="1015"/>
                </a:lnTo>
                <a:lnTo>
                  <a:pt x="193" y="977"/>
                </a:lnTo>
                <a:lnTo>
                  <a:pt x="224" y="920"/>
                </a:lnTo>
                <a:lnTo>
                  <a:pt x="224" y="9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1C00EEA2-26A0-4DC3-A04B-F0D8CA8FB55A}"/>
              </a:ext>
            </a:extLst>
          </p:cNvPr>
          <p:cNvSpPr>
            <a:spLocks/>
          </p:cNvSpPr>
          <p:nvPr/>
        </p:nvSpPr>
        <p:spPr bwMode="auto">
          <a:xfrm>
            <a:off x="6405746" y="4708742"/>
            <a:ext cx="825133" cy="1668011"/>
          </a:xfrm>
          <a:custGeom>
            <a:avLst/>
            <a:gdLst>
              <a:gd name="T0" fmla="*/ 346 w 744"/>
              <a:gd name="T1" fmla="*/ 72 h 1504"/>
              <a:gd name="T2" fmla="*/ 323 w 744"/>
              <a:gd name="T3" fmla="*/ 84 h 1504"/>
              <a:gd name="T4" fmla="*/ 318 w 744"/>
              <a:gd name="T5" fmla="*/ 131 h 1504"/>
              <a:gd name="T6" fmla="*/ 275 w 744"/>
              <a:gd name="T7" fmla="*/ 155 h 1504"/>
              <a:gd name="T8" fmla="*/ 171 w 744"/>
              <a:gd name="T9" fmla="*/ 196 h 1504"/>
              <a:gd name="T10" fmla="*/ 123 w 744"/>
              <a:gd name="T11" fmla="*/ 249 h 1504"/>
              <a:gd name="T12" fmla="*/ 93 w 744"/>
              <a:gd name="T13" fmla="*/ 309 h 1504"/>
              <a:gd name="T14" fmla="*/ 4 w 744"/>
              <a:gd name="T15" fmla="*/ 616 h 1504"/>
              <a:gd name="T16" fmla="*/ 22 w 744"/>
              <a:gd name="T17" fmla="*/ 715 h 1504"/>
              <a:gd name="T18" fmla="*/ 27 w 744"/>
              <a:gd name="T19" fmla="*/ 772 h 1504"/>
              <a:gd name="T20" fmla="*/ 29 w 744"/>
              <a:gd name="T21" fmla="*/ 788 h 1504"/>
              <a:gd name="T22" fmla="*/ 29 w 744"/>
              <a:gd name="T23" fmla="*/ 820 h 1504"/>
              <a:gd name="T24" fmla="*/ 64 w 744"/>
              <a:gd name="T25" fmla="*/ 827 h 1504"/>
              <a:gd name="T26" fmla="*/ 91 w 744"/>
              <a:gd name="T27" fmla="*/ 816 h 1504"/>
              <a:gd name="T28" fmla="*/ 86 w 744"/>
              <a:gd name="T29" fmla="*/ 758 h 1504"/>
              <a:gd name="T30" fmla="*/ 104 w 744"/>
              <a:gd name="T31" fmla="*/ 752 h 1504"/>
              <a:gd name="T32" fmla="*/ 141 w 744"/>
              <a:gd name="T33" fmla="*/ 626 h 1504"/>
              <a:gd name="T34" fmla="*/ 148 w 744"/>
              <a:gd name="T35" fmla="*/ 801 h 1504"/>
              <a:gd name="T36" fmla="*/ 138 w 744"/>
              <a:gd name="T37" fmla="*/ 875 h 1504"/>
              <a:gd name="T38" fmla="*/ 181 w 744"/>
              <a:gd name="T39" fmla="*/ 1013 h 1504"/>
              <a:gd name="T40" fmla="*/ 250 w 744"/>
              <a:gd name="T41" fmla="*/ 1072 h 1504"/>
              <a:gd name="T42" fmla="*/ 255 w 744"/>
              <a:gd name="T43" fmla="*/ 1120 h 1504"/>
              <a:gd name="T44" fmla="*/ 254 w 744"/>
              <a:gd name="T45" fmla="*/ 1305 h 1504"/>
              <a:gd name="T46" fmla="*/ 242 w 744"/>
              <a:gd name="T47" fmla="*/ 1374 h 1504"/>
              <a:gd name="T48" fmla="*/ 250 w 744"/>
              <a:gd name="T49" fmla="*/ 1416 h 1504"/>
              <a:gd name="T50" fmla="*/ 345 w 744"/>
              <a:gd name="T51" fmla="*/ 1481 h 1504"/>
              <a:gd name="T52" fmla="*/ 394 w 744"/>
              <a:gd name="T53" fmla="*/ 1502 h 1504"/>
              <a:gd name="T54" fmla="*/ 404 w 744"/>
              <a:gd name="T55" fmla="*/ 1450 h 1504"/>
              <a:gd name="T56" fmla="*/ 453 w 744"/>
              <a:gd name="T57" fmla="*/ 1447 h 1504"/>
              <a:gd name="T58" fmla="*/ 475 w 744"/>
              <a:gd name="T59" fmla="*/ 1424 h 1504"/>
              <a:gd name="T60" fmla="*/ 468 w 744"/>
              <a:gd name="T61" fmla="*/ 1385 h 1504"/>
              <a:gd name="T62" fmla="*/ 446 w 744"/>
              <a:gd name="T63" fmla="*/ 1343 h 1504"/>
              <a:gd name="T64" fmla="*/ 479 w 744"/>
              <a:gd name="T65" fmla="*/ 1247 h 1504"/>
              <a:gd name="T66" fmla="*/ 542 w 744"/>
              <a:gd name="T67" fmla="*/ 1023 h 1504"/>
              <a:gd name="T68" fmla="*/ 553 w 744"/>
              <a:gd name="T69" fmla="*/ 906 h 1504"/>
              <a:gd name="T70" fmla="*/ 563 w 744"/>
              <a:gd name="T71" fmla="*/ 727 h 1504"/>
              <a:gd name="T72" fmla="*/ 617 w 744"/>
              <a:gd name="T73" fmla="*/ 651 h 1504"/>
              <a:gd name="T74" fmla="*/ 634 w 744"/>
              <a:gd name="T75" fmla="*/ 713 h 1504"/>
              <a:gd name="T76" fmla="*/ 670 w 744"/>
              <a:gd name="T77" fmla="*/ 737 h 1504"/>
              <a:gd name="T78" fmla="*/ 690 w 744"/>
              <a:gd name="T79" fmla="*/ 720 h 1504"/>
              <a:gd name="T80" fmla="*/ 680 w 744"/>
              <a:gd name="T81" fmla="*/ 662 h 1504"/>
              <a:gd name="T82" fmla="*/ 688 w 744"/>
              <a:gd name="T83" fmla="*/ 656 h 1504"/>
              <a:gd name="T84" fmla="*/ 692 w 744"/>
              <a:gd name="T85" fmla="*/ 607 h 1504"/>
              <a:gd name="T86" fmla="*/ 688 w 744"/>
              <a:gd name="T87" fmla="*/ 577 h 1504"/>
              <a:gd name="T88" fmla="*/ 664 w 744"/>
              <a:gd name="T89" fmla="*/ 563 h 1504"/>
              <a:gd name="T90" fmla="*/ 664 w 744"/>
              <a:gd name="T91" fmla="*/ 449 h 1504"/>
              <a:gd name="T92" fmla="*/ 656 w 744"/>
              <a:gd name="T93" fmla="*/ 420 h 1504"/>
              <a:gd name="T94" fmla="*/ 624 w 744"/>
              <a:gd name="T95" fmla="*/ 368 h 1504"/>
              <a:gd name="T96" fmla="*/ 586 w 744"/>
              <a:gd name="T97" fmla="*/ 287 h 1504"/>
              <a:gd name="T98" fmla="*/ 542 w 744"/>
              <a:gd name="T99" fmla="*/ 238 h 1504"/>
              <a:gd name="T100" fmla="*/ 499 w 744"/>
              <a:gd name="T101" fmla="*/ 195 h 1504"/>
              <a:gd name="T102" fmla="*/ 502 w 744"/>
              <a:gd name="T103" fmla="*/ 168 h 1504"/>
              <a:gd name="T104" fmla="*/ 538 w 744"/>
              <a:gd name="T105" fmla="*/ 157 h 1504"/>
              <a:gd name="T106" fmla="*/ 552 w 744"/>
              <a:gd name="T107" fmla="*/ 148 h 1504"/>
              <a:gd name="T108" fmla="*/ 521 w 744"/>
              <a:gd name="T109" fmla="*/ 121 h 1504"/>
              <a:gd name="T110" fmla="*/ 517 w 744"/>
              <a:gd name="T111" fmla="*/ 29 h 1504"/>
              <a:gd name="T112" fmla="*/ 500 w 744"/>
              <a:gd name="T113" fmla="*/ 7 h 1504"/>
              <a:gd name="T114" fmla="*/ 456 w 744"/>
              <a:gd name="T115" fmla="*/ 2 h 1504"/>
              <a:gd name="T116" fmla="*/ 394 w 744"/>
              <a:gd name="T117" fmla="*/ 0 h 1504"/>
              <a:gd name="T118" fmla="*/ 366 w 744"/>
              <a:gd name="T119" fmla="*/ 21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4" h="1504">
                <a:moveTo>
                  <a:pt x="351" y="78"/>
                </a:moveTo>
                <a:lnTo>
                  <a:pt x="351" y="78"/>
                </a:lnTo>
                <a:lnTo>
                  <a:pt x="351" y="75"/>
                </a:lnTo>
                <a:lnTo>
                  <a:pt x="350" y="74"/>
                </a:lnTo>
                <a:lnTo>
                  <a:pt x="348" y="73"/>
                </a:lnTo>
                <a:lnTo>
                  <a:pt x="346" y="72"/>
                </a:lnTo>
                <a:lnTo>
                  <a:pt x="342" y="72"/>
                </a:lnTo>
                <a:lnTo>
                  <a:pt x="337" y="74"/>
                </a:lnTo>
                <a:lnTo>
                  <a:pt x="330" y="78"/>
                </a:lnTo>
                <a:lnTo>
                  <a:pt x="330" y="78"/>
                </a:lnTo>
                <a:lnTo>
                  <a:pt x="326" y="80"/>
                </a:lnTo>
                <a:lnTo>
                  <a:pt x="323" y="84"/>
                </a:lnTo>
                <a:lnTo>
                  <a:pt x="318" y="93"/>
                </a:lnTo>
                <a:lnTo>
                  <a:pt x="316" y="102"/>
                </a:lnTo>
                <a:lnTo>
                  <a:pt x="316" y="111"/>
                </a:lnTo>
                <a:lnTo>
                  <a:pt x="316" y="119"/>
                </a:lnTo>
                <a:lnTo>
                  <a:pt x="316" y="126"/>
                </a:lnTo>
                <a:lnTo>
                  <a:pt x="318" y="131"/>
                </a:lnTo>
                <a:lnTo>
                  <a:pt x="318" y="131"/>
                </a:lnTo>
                <a:lnTo>
                  <a:pt x="319" y="131"/>
                </a:lnTo>
                <a:lnTo>
                  <a:pt x="319" y="131"/>
                </a:lnTo>
                <a:lnTo>
                  <a:pt x="314" y="133"/>
                </a:lnTo>
                <a:lnTo>
                  <a:pt x="297" y="143"/>
                </a:lnTo>
                <a:lnTo>
                  <a:pt x="275" y="155"/>
                </a:lnTo>
                <a:lnTo>
                  <a:pt x="265" y="160"/>
                </a:lnTo>
                <a:lnTo>
                  <a:pt x="255" y="163"/>
                </a:lnTo>
                <a:lnTo>
                  <a:pt x="255" y="163"/>
                </a:lnTo>
                <a:lnTo>
                  <a:pt x="228" y="172"/>
                </a:lnTo>
                <a:lnTo>
                  <a:pt x="190" y="187"/>
                </a:lnTo>
                <a:lnTo>
                  <a:pt x="171" y="196"/>
                </a:lnTo>
                <a:lnTo>
                  <a:pt x="156" y="204"/>
                </a:lnTo>
                <a:lnTo>
                  <a:pt x="143" y="210"/>
                </a:lnTo>
                <a:lnTo>
                  <a:pt x="140" y="214"/>
                </a:lnTo>
                <a:lnTo>
                  <a:pt x="138" y="216"/>
                </a:lnTo>
                <a:lnTo>
                  <a:pt x="138" y="216"/>
                </a:lnTo>
                <a:lnTo>
                  <a:pt x="123" y="249"/>
                </a:lnTo>
                <a:lnTo>
                  <a:pt x="115" y="268"/>
                </a:lnTo>
                <a:lnTo>
                  <a:pt x="110" y="275"/>
                </a:lnTo>
                <a:lnTo>
                  <a:pt x="107" y="280"/>
                </a:lnTo>
                <a:lnTo>
                  <a:pt x="107" y="280"/>
                </a:lnTo>
                <a:lnTo>
                  <a:pt x="102" y="289"/>
                </a:lnTo>
                <a:lnTo>
                  <a:pt x="93" y="309"/>
                </a:lnTo>
                <a:lnTo>
                  <a:pt x="74" y="367"/>
                </a:lnTo>
                <a:lnTo>
                  <a:pt x="54" y="426"/>
                </a:lnTo>
                <a:lnTo>
                  <a:pt x="43" y="460"/>
                </a:lnTo>
                <a:lnTo>
                  <a:pt x="0" y="567"/>
                </a:lnTo>
                <a:lnTo>
                  <a:pt x="0" y="567"/>
                </a:lnTo>
                <a:lnTo>
                  <a:pt x="4" y="616"/>
                </a:lnTo>
                <a:lnTo>
                  <a:pt x="8" y="652"/>
                </a:lnTo>
                <a:lnTo>
                  <a:pt x="10" y="673"/>
                </a:lnTo>
                <a:lnTo>
                  <a:pt x="10" y="673"/>
                </a:lnTo>
                <a:lnTo>
                  <a:pt x="17" y="685"/>
                </a:lnTo>
                <a:lnTo>
                  <a:pt x="19" y="696"/>
                </a:lnTo>
                <a:lnTo>
                  <a:pt x="22" y="715"/>
                </a:lnTo>
                <a:lnTo>
                  <a:pt x="22" y="715"/>
                </a:lnTo>
                <a:lnTo>
                  <a:pt x="23" y="738"/>
                </a:lnTo>
                <a:lnTo>
                  <a:pt x="23" y="754"/>
                </a:lnTo>
                <a:lnTo>
                  <a:pt x="22" y="769"/>
                </a:lnTo>
                <a:lnTo>
                  <a:pt x="22" y="769"/>
                </a:lnTo>
                <a:lnTo>
                  <a:pt x="27" y="772"/>
                </a:lnTo>
                <a:lnTo>
                  <a:pt x="30" y="774"/>
                </a:lnTo>
                <a:lnTo>
                  <a:pt x="32" y="777"/>
                </a:lnTo>
                <a:lnTo>
                  <a:pt x="32" y="779"/>
                </a:lnTo>
                <a:lnTo>
                  <a:pt x="32" y="779"/>
                </a:lnTo>
                <a:lnTo>
                  <a:pt x="32" y="783"/>
                </a:lnTo>
                <a:lnTo>
                  <a:pt x="29" y="788"/>
                </a:lnTo>
                <a:lnTo>
                  <a:pt x="24" y="800"/>
                </a:lnTo>
                <a:lnTo>
                  <a:pt x="23" y="806"/>
                </a:lnTo>
                <a:lnTo>
                  <a:pt x="23" y="812"/>
                </a:lnTo>
                <a:lnTo>
                  <a:pt x="24" y="816"/>
                </a:lnTo>
                <a:lnTo>
                  <a:pt x="27" y="818"/>
                </a:lnTo>
                <a:lnTo>
                  <a:pt x="29" y="820"/>
                </a:lnTo>
                <a:lnTo>
                  <a:pt x="32" y="822"/>
                </a:lnTo>
                <a:lnTo>
                  <a:pt x="32" y="822"/>
                </a:lnTo>
                <a:lnTo>
                  <a:pt x="40" y="825"/>
                </a:lnTo>
                <a:lnTo>
                  <a:pt x="48" y="826"/>
                </a:lnTo>
                <a:lnTo>
                  <a:pt x="57" y="827"/>
                </a:lnTo>
                <a:lnTo>
                  <a:pt x="64" y="827"/>
                </a:lnTo>
                <a:lnTo>
                  <a:pt x="77" y="826"/>
                </a:lnTo>
                <a:lnTo>
                  <a:pt x="82" y="823"/>
                </a:lnTo>
                <a:lnTo>
                  <a:pt x="86" y="822"/>
                </a:lnTo>
                <a:lnTo>
                  <a:pt x="86" y="822"/>
                </a:lnTo>
                <a:lnTo>
                  <a:pt x="88" y="820"/>
                </a:lnTo>
                <a:lnTo>
                  <a:pt x="91" y="816"/>
                </a:lnTo>
                <a:lnTo>
                  <a:pt x="94" y="807"/>
                </a:lnTo>
                <a:lnTo>
                  <a:pt x="96" y="797"/>
                </a:lnTo>
                <a:lnTo>
                  <a:pt x="96" y="789"/>
                </a:lnTo>
                <a:lnTo>
                  <a:pt x="96" y="789"/>
                </a:lnTo>
                <a:lnTo>
                  <a:pt x="89" y="772"/>
                </a:lnTo>
                <a:lnTo>
                  <a:pt x="86" y="758"/>
                </a:lnTo>
                <a:lnTo>
                  <a:pt x="86" y="758"/>
                </a:lnTo>
                <a:lnTo>
                  <a:pt x="88" y="758"/>
                </a:lnTo>
                <a:lnTo>
                  <a:pt x="94" y="758"/>
                </a:lnTo>
                <a:lnTo>
                  <a:pt x="98" y="757"/>
                </a:lnTo>
                <a:lnTo>
                  <a:pt x="102" y="754"/>
                </a:lnTo>
                <a:lnTo>
                  <a:pt x="104" y="752"/>
                </a:lnTo>
                <a:lnTo>
                  <a:pt x="107" y="748"/>
                </a:lnTo>
                <a:lnTo>
                  <a:pt x="107" y="748"/>
                </a:lnTo>
                <a:lnTo>
                  <a:pt x="127" y="662"/>
                </a:lnTo>
                <a:lnTo>
                  <a:pt x="138" y="598"/>
                </a:lnTo>
                <a:lnTo>
                  <a:pt x="138" y="598"/>
                </a:lnTo>
                <a:lnTo>
                  <a:pt x="141" y="626"/>
                </a:lnTo>
                <a:lnTo>
                  <a:pt x="147" y="689"/>
                </a:lnTo>
                <a:lnTo>
                  <a:pt x="150" y="724"/>
                </a:lnTo>
                <a:lnTo>
                  <a:pt x="152" y="757"/>
                </a:lnTo>
                <a:lnTo>
                  <a:pt x="151" y="783"/>
                </a:lnTo>
                <a:lnTo>
                  <a:pt x="151" y="793"/>
                </a:lnTo>
                <a:lnTo>
                  <a:pt x="148" y="801"/>
                </a:lnTo>
                <a:lnTo>
                  <a:pt x="148" y="801"/>
                </a:lnTo>
                <a:lnTo>
                  <a:pt x="146" y="812"/>
                </a:lnTo>
                <a:lnTo>
                  <a:pt x="143" y="823"/>
                </a:lnTo>
                <a:lnTo>
                  <a:pt x="141" y="845"/>
                </a:lnTo>
                <a:lnTo>
                  <a:pt x="140" y="862"/>
                </a:lnTo>
                <a:lnTo>
                  <a:pt x="138" y="875"/>
                </a:lnTo>
                <a:lnTo>
                  <a:pt x="138" y="875"/>
                </a:lnTo>
                <a:lnTo>
                  <a:pt x="138" y="879"/>
                </a:lnTo>
                <a:lnTo>
                  <a:pt x="140" y="885"/>
                </a:lnTo>
                <a:lnTo>
                  <a:pt x="143" y="901"/>
                </a:lnTo>
                <a:lnTo>
                  <a:pt x="159" y="949"/>
                </a:lnTo>
                <a:lnTo>
                  <a:pt x="181" y="1013"/>
                </a:lnTo>
                <a:lnTo>
                  <a:pt x="224" y="1023"/>
                </a:lnTo>
                <a:lnTo>
                  <a:pt x="224" y="1023"/>
                </a:lnTo>
                <a:lnTo>
                  <a:pt x="230" y="1033"/>
                </a:lnTo>
                <a:lnTo>
                  <a:pt x="236" y="1043"/>
                </a:lnTo>
                <a:lnTo>
                  <a:pt x="244" y="1057"/>
                </a:lnTo>
                <a:lnTo>
                  <a:pt x="250" y="1072"/>
                </a:lnTo>
                <a:lnTo>
                  <a:pt x="255" y="1089"/>
                </a:lnTo>
                <a:lnTo>
                  <a:pt x="257" y="1096"/>
                </a:lnTo>
                <a:lnTo>
                  <a:pt x="258" y="1104"/>
                </a:lnTo>
                <a:lnTo>
                  <a:pt x="257" y="1113"/>
                </a:lnTo>
                <a:lnTo>
                  <a:pt x="255" y="1120"/>
                </a:lnTo>
                <a:lnTo>
                  <a:pt x="255" y="1120"/>
                </a:lnTo>
                <a:lnTo>
                  <a:pt x="253" y="1129"/>
                </a:lnTo>
                <a:lnTo>
                  <a:pt x="252" y="1140"/>
                </a:lnTo>
                <a:lnTo>
                  <a:pt x="250" y="1169"/>
                </a:lnTo>
                <a:lnTo>
                  <a:pt x="250" y="1204"/>
                </a:lnTo>
                <a:lnTo>
                  <a:pt x="250" y="1241"/>
                </a:lnTo>
                <a:lnTo>
                  <a:pt x="254" y="1305"/>
                </a:lnTo>
                <a:lnTo>
                  <a:pt x="255" y="1333"/>
                </a:lnTo>
                <a:lnTo>
                  <a:pt x="255" y="1333"/>
                </a:lnTo>
                <a:lnTo>
                  <a:pt x="252" y="1344"/>
                </a:lnTo>
                <a:lnTo>
                  <a:pt x="245" y="1364"/>
                </a:lnTo>
                <a:lnTo>
                  <a:pt x="245" y="1364"/>
                </a:lnTo>
                <a:lnTo>
                  <a:pt x="242" y="1374"/>
                </a:lnTo>
                <a:lnTo>
                  <a:pt x="240" y="1384"/>
                </a:lnTo>
                <a:lnTo>
                  <a:pt x="242" y="1395"/>
                </a:lnTo>
                <a:lnTo>
                  <a:pt x="245" y="1407"/>
                </a:lnTo>
                <a:lnTo>
                  <a:pt x="245" y="1407"/>
                </a:lnTo>
                <a:lnTo>
                  <a:pt x="247" y="1412"/>
                </a:lnTo>
                <a:lnTo>
                  <a:pt x="250" y="1416"/>
                </a:lnTo>
                <a:lnTo>
                  <a:pt x="260" y="1422"/>
                </a:lnTo>
                <a:lnTo>
                  <a:pt x="273" y="1429"/>
                </a:lnTo>
                <a:lnTo>
                  <a:pt x="287" y="1438"/>
                </a:lnTo>
                <a:lnTo>
                  <a:pt x="287" y="1438"/>
                </a:lnTo>
                <a:lnTo>
                  <a:pt x="312" y="1457"/>
                </a:lnTo>
                <a:lnTo>
                  <a:pt x="345" y="1481"/>
                </a:lnTo>
                <a:lnTo>
                  <a:pt x="362" y="1491"/>
                </a:lnTo>
                <a:lnTo>
                  <a:pt x="376" y="1499"/>
                </a:lnTo>
                <a:lnTo>
                  <a:pt x="387" y="1504"/>
                </a:lnTo>
                <a:lnTo>
                  <a:pt x="391" y="1504"/>
                </a:lnTo>
                <a:lnTo>
                  <a:pt x="394" y="1502"/>
                </a:lnTo>
                <a:lnTo>
                  <a:pt x="394" y="1502"/>
                </a:lnTo>
                <a:lnTo>
                  <a:pt x="396" y="1497"/>
                </a:lnTo>
                <a:lnTo>
                  <a:pt x="399" y="1490"/>
                </a:lnTo>
                <a:lnTo>
                  <a:pt x="401" y="1473"/>
                </a:lnTo>
                <a:lnTo>
                  <a:pt x="402" y="1458"/>
                </a:lnTo>
                <a:lnTo>
                  <a:pt x="404" y="1450"/>
                </a:lnTo>
                <a:lnTo>
                  <a:pt x="404" y="1450"/>
                </a:lnTo>
                <a:lnTo>
                  <a:pt x="405" y="1448"/>
                </a:lnTo>
                <a:lnTo>
                  <a:pt x="406" y="1448"/>
                </a:lnTo>
                <a:lnTo>
                  <a:pt x="412" y="1448"/>
                </a:lnTo>
                <a:lnTo>
                  <a:pt x="431" y="1448"/>
                </a:lnTo>
                <a:lnTo>
                  <a:pt x="441" y="1448"/>
                </a:lnTo>
                <a:lnTo>
                  <a:pt x="453" y="1447"/>
                </a:lnTo>
                <a:lnTo>
                  <a:pt x="462" y="1443"/>
                </a:lnTo>
                <a:lnTo>
                  <a:pt x="465" y="1442"/>
                </a:lnTo>
                <a:lnTo>
                  <a:pt x="468" y="1438"/>
                </a:lnTo>
                <a:lnTo>
                  <a:pt x="468" y="1438"/>
                </a:lnTo>
                <a:lnTo>
                  <a:pt x="473" y="1432"/>
                </a:lnTo>
                <a:lnTo>
                  <a:pt x="475" y="1424"/>
                </a:lnTo>
                <a:lnTo>
                  <a:pt x="477" y="1417"/>
                </a:lnTo>
                <a:lnTo>
                  <a:pt x="477" y="1408"/>
                </a:lnTo>
                <a:lnTo>
                  <a:pt x="475" y="1402"/>
                </a:lnTo>
                <a:lnTo>
                  <a:pt x="474" y="1395"/>
                </a:lnTo>
                <a:lnTo>
                  <a:pt x="472" y="1389"/>
                </a:lnTo>
                <a:lnTo>
                  <a:pt x="468" y="1385"/>
                </a:lnTo>
                <a:lnTo>
                  <a:pt x="468" y="1385"/>
                </a:lnTo>
                <a:lnTo>
                  <a:pt x="462" y="1375"/>
                </a:lnTo>
                <a:lnTo>
                  <a:pt x="454" y="1363"/>
                </a:lnTo>
                <a:lnTo>
                  <a:pt x="449" y="1350"/>
                </a:lnTo>
                <a:lnTo>
                  <a:pt x="446" y="1343"/>
                </a:lnTo>
                <a:lnTo>
                  <a:pt x="446" y="1343"/>
                </a:lnTo>
                <a:lnTo>
                  <a:pt x="451" y="1329"/>
                </a:lnTo>
                <a:lnTo>
                  <a:pt x="462" y="1300"/>
                </a:lnTo>
                <a:lnTo>
                  <a:pt x="472" y="1270"/>
                </a:lnTo>
                <a:lnTo>
                  <a:pt x="477" y="1257"/>
                </a:lnTo>
                <a:lnTo>
                  <a:pt x="479" y="1247"/>
                </a:lnTo>
                <a:lnTo>
                  <a:pt x="479" y="1247"/>
                </a:lnTo>
                <a:lnTo>
                  <a:pt x="521" y="1035"/>
                </a:lnTo>
                <a:lnTo>
                  <a:pt x="521" y="1035"/>
                </a:lnTo>
                <a:lnTo>
                  <a:pt x="532" y="1032"/>
                </a:lnTo>
                <a:lnTo>
                  <a:pt x="539" y="1028"/>
                </a:lnTo>
                <a:lnTo>
                  <a:pt x="542" y="1026"/>
                </a:lnTo>
                <a:lnTo>
                  <a:pt x="542" y="1023"/>
                </a:lnTo>
                <a:lnTo>
                  <a:pt x="542" y="1023"/>
                </a:lnTo>
                <a:lnTo>
                  <a:pt x="549" y="967"/>
                </a:lnTo>
                <a:lnTo>
                  <a:pt x="553" y="929"/>
                </a:lnTo>
                <a:lnTo>
                  <a:pt x="553" y="915"/>
                </a:lnTo>
                <a:lnTo>
                  <a:pt x="553" y="906"/>
                </a:lnTo>
                <a:lnTo>
                  <a:pt x="553" y="906"/>
                </a:lnTo>
                <a:lnTo>
                  <a:pt x="552" y="898"/>
                </a:lnTo>
                <a:lnTo>
                  <a:pt x="552" y="880"/>
                </a:lnTo>
                <a:lnTo>
                  <a:pt x="555" y="827"/>
                </a:lnTo>
                <a:lnTo>
                  <a:pt x="558" y="769"/>
                </a:lnTo>
                <a:lnTo>
                  <a:pt x="561" y="744"/>
                </a:lnTo>
                <a:lnTo>
                  <a:pt x="563" y="727"/>
                </a:lnTo>
                <a:lnTo>
                  <a:pt x="563" y="727"/>
                </a:lnTo>
                <a:lnTo>
                  <a:pt x="566" y="709"/>
                </a:lnTo>
                <a:lnTo>
                  <a:pt x="568" y="688"/>
                </a:lnTo>
                <a:lnTo>
                  <a:pt x="572" y="642"/>
                </a:lnTo>
                <a:lnTo>
                  <a:pt x="575" y="588"/>
                </a:lnTo>
                <a:lnTo>
                  <a:pt x="617" y="651"/>
                </a:lnTo>
                <a:lnTo>
                  <a:pt x="617" y="651"/>
                </a:lnTo>
                <a:lnTo>
                  <a:pt x="621" y="676"/>
                </a:lnTo>
                <a:lnTo>
                  <a:pt x="627" y="705"/>
                </a:lnTo>
                <a:lnTo>
                  <a:pt x="627" y="705"/>
                </a:lnTo>
                <a:lnTo>
                  <a:pt x="630" y="709"/>
                </a:lnTo>
                <a:lnTo>
                  <a:pt x="634" y="713"/>
                </a:lnTo>
                <a:lnTo>
                  <a:pt x="637" y="715"/>
                </a:lnTo>
                <a:lnTo>
                  <a:pt x="637" y="748"/>
                </a:lnTo>
                <a:lnTo>
                  <a:pt x="649" y="748"/>
                </a:lnTo>
                <a:lnTo>
                  <a:pt x="723" y="1438"/>
                </a:lnTo>
                <a:lnTo>
                  <a:pt x="744" y="1438"/>
                </a:lnTo>
                <a:lnTo>
                  <a:pt x="670" y="737"/>
                </a:lnTo>
                <a:lnTo>
                  <a:pt x="670" y="737"/>
                </a:lnTo>
                <a:lnTo>
                  <a:pt x="674" y="735"/>
                </a:lnTo>
                <a:lnTo>
                  <a:pt x="681" y="732"/>
                </a:lnTo>
                <a:lnTo>
                  <a:pt x="685" y="729"/>
                </a:lnTo>
                <a:lnTo>
                  <a:pt x="689" y="725"/>
                </a:lnTo>
                <a:lnTo>
                  <a:pt x="690" y="720"/>
                </a:lnTo>
                <a:lnTo>
                  <a:pt x="692" y="715"/>
                </a:lnTo>
                <a:lnTo>
                  <a:pt x="692" y="715"/>
                </a:lnTo>
                <a:lnTo>
                  <a:pt x="688" y="684"/>
                </a:lnTo>
                <a:lnTo>
                  <a:pt x="684" y="670"/>
                </a:lnTo>
                <a:lnTo>
                  <a:pt x="683" y="665"/>
                </a:lnTo>
                <a:lnTo>
                  <a:pt x="680" y="662"/>
                </a:lnTo>
                <a:lnTo>
                  <a:pt x="680" y="662"/>
                </a:lnTo>
                <a:lnTo>
                  <a:pt x="679" y="662"/>
                </a:lnTo>
                <a:lnTo>
                  <a:pt x="680" y="661"/>
                </a:lnTo>
                <a:lnTo>
                  <a:pt x="681" y="661"/>
                </a:lnTo>
                <a:lnTo>
                  <a:pt x="684" y="659"/>
                </a:lnTo>
                <a:lnTo>
                  <a:pt x="688" y="656"/>
                </a:lnTo>
                <a:lnTo>
                  <a:pt x="689" y="650"/>
                </a:lnTo>
                <a:lnTo>
                  <a:pt x="692" y="642"/>
                </a:lnTo>
                <a:lnTo>
                  <a:pt x="692" y="631"/>
                </a:lnTo>
                <a:lnTo>
                  <a:pt x="692" y="631"/>
                </a:lnTo>
                <a:lnTo>
                  <a:pt x="692" y="618"/>
                </a:lnTo>
                <a:lnTo>
                  <a:pt x="692" y="607"/>
                </a:lnTo>
                <a:lnTo>
                  <a:pt x="693" y="592"/>
                </a:lnTo>
                <a:lnTo>
                  <a:pt x="694" y="582"/>
                </a:lnTo>
                <a:lnTo>
                  <a:pt x="693" y="580"/>
                </a:lnTo>
                <a:lnTo>
                  <a:pt x="692" y="577"/>
                </a:lnTo>
                <a:lnTo>
                  <a:pt x="692" y="577"/>
                </a:lnTo>
                <a:lnTo>
                  <a:pt x="688" y="577"/>
                </a:lnTo>
                <a:lnTo>
                  <a:pt x="683" y="577"/>
                </a:lnTo>
                <a:lnTo>
                  <a:pt x="678" y="577"/>
                </a:lnTo>
                <a:lnTo>
                  <a:pt x="671" y="574"/>
                </a:lnTo>
                <a:lnTo>
                  <a:pt x="669" y="572"/>
                </a:lnTo>
                <a:lnTo>
                  <a:pt x="666" y="568"/>
                </a:lnTo>
                <a:lnTo>
                  <a:pt x="664" y="563"/>
                </a:lnTo>
                <a:lnTo>
                  <a:pt x="663" y="557"/>
                </a:lnTo>
                <a:lnTo>
                  <a:pt x="660" y="539"/>
                </a:lnTo>
                <a:lnTo>
                  <a:pt x="659" y="514"/>
                </a:lnTo>
                <a:lnTo>
                  <a:pt x="659" y="514"/>
                </a:lnTo>
                <a:lnTo>
                  <a:pt x="661" y="469"/>
                </a:lnTo>
                <a:lnTo>
                  <a:pt x="664" y="449"/>
                </a:lnTo>
                <a:lnTo>
                  <a:pt x="664" y="442"/>
                </a:lnTo>
                <a:lnTo>
                  <a:pt x="664" y="439"/>
                </a:lnTo>
                <a:lnTo>
                  <a:pt x="659" y="429"/>
                </a:lnTo>
                <a:lnTo>
                  <a:pt x="659" y="429"/>
                </a:lnTo>
                <a:lnTo>
                  <a:pt x="658" y="422"/>
                </a:lnTo>
                <a:lnTo>
                  <a:pt x="656" y="420"/>
                </a:lnTo>
                <a:lnTo>
                  <a:pt x="656" y="415"/>
                </a:lnTo>
                <a:lnTo>
                  <a:pt x="655" y="412"/>
                </a:lnTo>
                <a:lnTo>
                  <a:pt x="653" y="407"/>
                </a:lnTo>
                <a:lnTo>
                  <a:pt x="637" y="386"/>
                </a:lnTo>
                <a:lnTo>
                  <a:pt x="637" y="386"/>
                </a:lnTo>
                <a:lnTo>
                  <a:pt x="624" y="368"/>
                </a:lnTo>
                <a:lnTo>
                  <a:pt x="620" y="363"/>
                </a:lnTo>
                <a:lnTo>
                  <a:pt x="617" y="357"/>
                </a:lnTo>
                <a:lnTo>
                  <a:pt x="606" y="333"/>
                </a:lnTo>
                <a:lnTo>
                  <a:pt x="606" y="333"/>
                </a:lnTo>
                <a:lnTo>
                  <a:pt x="592" y="303"/>
                </a:lnTo>
                <a:lnTo>
                  <a:pt x="586" y="287"/>
                </a:lnTo>
                <a:lnTo>
                  <a:pt x="585" y="280"/>
                </a:lnTo>
                <a:lnTo>
                  <a:pt x="585" y="280"/>
                </a:lnTo>
                <a:lnTo>
                  <a:pt x="585" y="280"/>
                </a:lnTo>
                <a:lnTo>
                  <a:pt x="566" y="261"/>
                </a:lnTo>
                <a:lnTo>
                  <a:pt x="552" y="248"/>
                </a:lnTo>
                <a:lnTo>
                  <a:pt x="542" y="238"/>
                </a:lnTo>
                <a:lnTo>
                  <a:pt x="542" y="238"/>
                </a:lnTo>
                <a:lnTo>
                  <a:pt x="521" y="212"/>
                </a:lnTo>
                <a:lnTo>
                  <a:pt x="508" y="200"/>
                </a:lnTo>
                <a:lnTo>
                  <a:pt x="503" y="196"/>
                </a:lnTo>
                <a:lnTo>
                  <a:pt x="499" y="195"/>
                </a:lnTo>
                <a:lnTo>
                  <a:pt x="499" y="195"/>
                </a:lnTo>
                <a:lnTo>
                  <a:pt x="498" y="195"/>
                </a:lnTo>
                <a:lnTo>
                  <a:pt x="498" y="192"/>
                </a:lnTo>
                <a:lnTo>
                  <a:pt x="498" y="187"/>
                </a:lnTo>
                <a:lnTo>
                  <a:pt x="499" y="173"/>
                </a:lnTo>
                <a:lnTo>
                  <a:pt x="499" y="173"/>
                </a:lnTo>
                <a:lnTo>
                  <a:pt x="502" y="168"/>
                </a:lnTo>
                <a:lnTo>
                  <a:pt x="505" y="161"/>
                </a:lnTo>
                <a:lnTo>
                  <a:pt x="511" y="152"/>
                </a:lnTo>
                <a:lnTo>
                  <a:pt x="511" y="152"/>
                </a:lnTo>
                <a:lnTo>
                  <a:pt x="517" y="153"/>
                </a:lnTo>
                <a:lnTo>
                  <a:pt x="531" y="156"/>
                </a:lnTo>
                <a:lnTo>
                  <a:pt x="538" y="157"/>
                </a:lnTo>
                <a:lnTo>
                  <a:pt x="546" y="157"/>
                </a:lnTo>
                <a:lnTo>
                  <a:pt x="551" y="155"/>
                </a:lnTo>
                <a:lnTo>
                  <a:pt x="552" y="153"/>
                </a:lnTo>
                <a:lnTo>
                  <a:pt x="553" y="152"/>
                </a:lnTo>
                <a:lnTo>
                  <a:pt x="553" y="152"/>
                </a:lnTo>
                <a:lnTo>
                  <a:pt x="552" y="148"/>
                </a:lnTo>
                <a:lnTo>
                  <a:pt x="548" y="143"/>
                </a:lnTo>
                <a:lnTo>
                  <a:pt x="543" y="137"/>
                </a:lnTo>
                <a:lnTo>
                  <a:pt x="538" y="132"/>
                </a:lnTo>
                <a:lnTo>
                  <a:pt x="527" y="123"/>
                </a:lnTo>
                <a:lnTo>
                  <a:pt x="521" y="121"/>
                </a:lnTo>
                <a:lnTo>
                  <a:pt x="521" y="121"/>
                </a:lnTo>
                <a:lnTo>
                  <a:pt x="528" y="85"/>
                </a:lnTo>
                <a:lnTo>
                  <a:pt x="532" y="60"/>
                </a:lnTo>
                <a:lnTo>
                  <a:pt x="533" y="51"/>
                </a:lnTo>
                <a:lnTo>
                  <a:pt x="532" y="45"/>
                </a:lnTo>
                <a:lnTo>
                  <a:pt x="532" y="45"/>
                </a:lnTo>
                <a:lnTo>
                  <a:pt x="517" y="29"/>
                </a:lnTo>
                <a:lnTo>
                  <a:pt x="507" y="19"/>
                </a:lnTo>
                <a:lnTo>
                  <a:pt x="499" y="14"/>
                </a:lnTo>
                <a:lnTo>
                  <a:pt x="499" y="14"/>
                </a:lnTo>
                <a:lnTo>
                  <a:pt x="498" y="12"/>
                </a:lnTo>
                <a:lnTo>
                  <a:pt x="499" y="11"/>
                </a:lnTo>
                <a:lnTo>
                  <a:pt x="500" y="7"/>
                </a:lnTo>
                <a:lnTo>
                  <a:pt x="499" y="6"/>
                </a:lnTo>
                <a:lnTo>
                  <a:pt x="497" y="5"/>
                </a:lnTo>
                <a:lnTo>
                  <a:pt x="490" y="4"/>
                </a:lnTo>
                <a:lnTo>
                  <a:pt x="479" y="4"/>
                </a:lnTo>
                <a:lnTo>
                  <a:pt x="479" y="4"/>
                </a:lnTo>
                <a:lnTo>
                  <a:pt x="456" y="2"/>
                </a:lnTo>
                <a:lnTo>
                  <a:pt x="445" y="4"/>
                </a:lnTo>
                <a:lnTo>
                  <a:pt x="436" y="5"/>
                </a:lnTo>
                <a:lnTo>
                  <a:pt x="425" y="4"/>
                </a:lnTo>
                <a:lnTo>
                  <a:pt x="425" y="4"/>
                </a:lnTo>
                <a:lnTo>
                  <a:pt x="410" y="1"/>
                </a:lnTo>
                <a:lnTo>
                  <a:pt x="394" y="0"/>
                </a:lnTo>
                <a:lnTo>
                  <a:pt x="380" y="0"/>
                </a:lnTo>
                <a:lnTo>
                  <a:pt x="375" y="1"/>
                </a:lnTo>
                <a:lnTo>
                  <a:pt x="372" y="4"/>
                </a:lnTo>
                <a:lnTo>
                  <a:pt x="372" y="4"/>
                </a:lnTo>
                <a:lnTo>
                  <a:pt x="368" y="10"/>
                </a:lnTo>
                <a:lnTo>
                  <a:pt x="366" y="21"/>
                </a:lnTo>
                <a:lnTo>
                  <a:pt x="362" y="35"/>
                </a:lnTo>
                <a:lnTo>
                  <a:pt x="351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2">
            <a:extLst>
              <a:ext uri="{FF2B5EF4-FFF2-40B4-BE49-F238E27FC236}">
                <a16:creationId xmlns:a16="http://schemas.microsoft.com/office/drawing/2014/main" id="{871B1DF8-8DD8-4312-8CE1-97C1A64303B8}"/>
              </a:ext>
            </a:extLst>
          </p:cNvPr>
          <p:cNvSpPr>
            <a:spLocks/>
          </p:cNvSpPr>
          <p:nvPr/>
        </p:nvSpPr>
        <p:spPr bwMode="auto">
          <a:xfrm>
            <a:off x="8104302" y="4601403"/>
            <a:ext cx="769938" cy="1827213"/>
          </a:xfrm>
          <a:custGeom>
            <a:avLst/>
            <a:gdLst>
              <a:gd name="T0" fmla="*/ 129 w 485"/>
              <a:gd name="T1" fmla="*/ 114 h 1151"/>
              <a:gd name="T2" fmla="*/ 138 w 485"/>
              <a:gd name="T3" fmla="*/ 125 h 1151"/>
              <a:gd name="T4" fmla="*/ 161 w 485"/>
              <a:gd name="T5" fmla="*/ 126 h 1151"/>
              <a:gd name="T6" fmla="*/ 196 w 485"/>
              <a:gd name="T7" fmla="*/ 130 h 1151"/>
              <a:gd name="T8" fmla="*/ 200 w 485"/>
              <a:gd name="T9" fmla="*/ 139 h 1151"/>
              <a:gd name="T10" fmla="*/ 217 w 485"/>
              <a:gd name="T11" fmla="*/ 163 h 1151"/>
              <a:gd name="T12" fmla="*/ 236 w 485"/>
              <a:gd name="T13" fmla="*/ 178 h 1151"/>
              <a:gd name="T14" fmla="*/ 223 w 485"/>
              <a:gd name="T15" fmla="*/ 204 h 1151"/>
              <a:gd name="T16" fmla="*/ 233 w 485"/>
              <a:gd name="T17" fmla="*/ 227 h 1151"/>
              <a:gd name="T18" fmla="*/ 211 w 485"/>
              <a:gd name="T19" fmla="*/ 320 h 1151"/>
              <a:gd name="T20" fmla="*/ 188 w 485"/>
              <a:gd name="T21" fmla="*/ 449 h 1151"/>
              <a:gd name="T22" fmla="*/ 148 w 485"/>
              <a:gd name="T23" fmla="*/ 497 h 1151"/>
              <a:gd name="T24" fmla="*/ 136 w 485"/>
              <a:gd name="T25" fmla="*/ 528 h 1151"/>
              <a:gd name="T26" fmla="*/ 136 w 485"/>
              <a:gd name="T27" fmla="*/ 545 h 1151"/>
              <a:gd name="T28" fmla="*/ 141 w 485"/>
              <a:gd name="T29" fmla="*/ 584 h 1151"/>
              <a:gd name="T30" fmla="*/ 1 w 485"/>
              <a:gd name="T31" fmla="*/ 1094 h 1151"/>
              <a:gd name="T32" fmla="*/ 11 w 485"/>
              <a:gd name="T33" fmla="*/ 1101 h 1151"/>
              <a:gd name="T34" fmla="*/ 164 w 485"/>
              <a:gd name="T35" fmla="*/ 572 h 1151"/>
              <a:gd name="T36" fmla="*/ 181 w 485"/>
              <a:gd name="T37" fmla="*/ 567 h 1151"/>
              <a:gd name="T38" fmla="*/ 193 w 485"/>
              <a:gd name="T39" fmla="*/ 565 h 1151"/>
              <a:gd name="T40" fmla="*/ 175 w 485"/>
              <a:gd name="T41" fmla="*/ 610 h 1151"/>
              <a:gd name="T42" fmla="*/ 135 w 485"/>
              <a:gd name="T43" fmla="*/ 755 h 1151"/>
              <a:gd name="T44" fmla="*/ 135 w 485"/>
              <a:gd name="T45" fmla="*/ 804 h 1151"/>
              <a:gd name="T46" fmla="*/ 188 w 485"/>
              <a:gd name="T47" fmla="*/ 810 h 1151"/>
              <a:gd name="T48" fmla="*/ 233 w 485"/>
              <a:gd name="T49" fmla="*/ 962 h 1151"/>
              <a:gd name="T50" fmla="*/ 277 w 485"/>
              <a:gd name="T51" fmla="*/ 1007 h 1151"/>
              <a:gd name="T52" fmla="*/ 294 w 485"/>
              <a:gd name="T53" fmla="*/ 1054 h 1151"/>
              <a:gd name="T54" fmla="*/ 288 w 485"/>
              <a:gd name="T55" fmla="*/ 1070 h 1151"/>
              <a:gd name="T56" fmla="*/ 280 w 485"/>
              <a:gd name="T57" fmla="*/ 1107 h 1151"/>
              <a:gd name="T58" fmla="*/ 232 w 485"/>
              <a:gd name="T59" fmla="*/ 1113 h 1151"/>
              <a:gd name="T60" fmla="*/ 219 w 485"/>
              <a:gd name="T61" fmla="*/ 1118 h 1151"/>
              <a:gd name="T62" fmla="*/ 218 w 485"/>
              <a:gd name="T63" fmla="*/ 1134 h 1151"/>
              <a:gd name="T64" fmla="*/ 298 w 485"/>
              <a:gd name="T65" fmla="*/ 1142 h 1151"/>
              <a:gd name="T66" fmla="*/ 390 w 485"/>
              <a:gd name="T67" fmla="*/ 1151 h 1151"/>
              <a:gd name="T68" fmla="*/ 401 w 485"/>
              <a:gd name="T69" fmla="*/ 1140 h 1151"/>
              <a:gd name="T70" fmla="*/ 403 w 485"/>
              <a:gd name="T71" fmla="*/ 1113 h 1151"/>
              <a:gd name="T72" fmla="*/ 449 w 485"/>
              <a:gd name="T73" fmla="*/ 1083 h 1151"/>
              <a:gd name="T74" fmla="*/ 456 w 485"/>
              <a:gd name="T75" fmla="*/ 1066 h 1151"/>
              <a:gd name="T76" fmla="*/ 444 w 485"/>
              <a:gd name="T77" fmla="*/ 1037 h 1151"/>
              <a:gd name="T78" fmla="*/ 426 w 485"/>
              <a:gd name="T79" fmla="*/ 1031 h 1151"/>
              <a:gd name="T80" fmla="*/ 432 w 485"/>
              <a:gd name="T81" fmla="*/ 1019 h 1151"/>
              <a:gd name="T82" fmla="*/ 391 w 485"/>
              <a:gd name="T83" fmla="*/ 939 h 1151"/>
              <a:gd name="T84" fmla="*/ 374 w 485"/>
              <a:gd name="T85" fmla="*/ 892 h 1151"/>
              <a:gd name="T86" fmla="*/ 383 w 485"/>
              <a:gd name="T87" fmla="*/ 799 h 1151"/>
              <a:gd name="T88" fmla="*/ 443 w 485"/>
              <a:gd name="T89" fmla="*/ 709 h 1151"/>
              <a:gd name="T90" fmla="*/ 463 w 485"/>
              <a:gd name="T91" fmla="*/ 703 h 1151"/>
              <a:gd name="T92" fmla="*/ 485 w 485"/>
              <a:gd name="T93" fmla="*/ 682 h 1151"/>
              <a:gd name="T94" fmla="*/ 456 w 485"/>
              <a:gd name="T95" fmla="*/ 620 h 1151"/>
              <a:gd name="T96" fmla="*/ 450 w 485"/>
              <a:gd name="T97" fmla="*/ 556 h 1151"/>
              <a:gd name="T98" fmla="*/ 463 w 485"/>
              <a:gd name="T99" fmla="*/ 374 h 1151"/>
              <a:gd name="T100" fmla="*/ 460 w 485"/>
              <a:gd name="T101" fmla="*/ 252 h 1151"/>
              <a:gd name="T102" fmla="*/ 450 w 485"/>
              <a:gd name="T103" fmla="*/ 192 h 1151"/>
              <a:gd name="T104" fmla="*/ 409 w 485"/>
              <a:gd name="T105" fmla="*/ 133 h 1151"/>
              <a:gd name="T106" fmla="*/ 356 w 485"/>
              <a:gd name="T107" fmla="*/ 103 h 1151"/>
              <a:gd name="T108" fmla="*/ 337 w 485"/>
              <a:gd name="T109" fmla="*/ 97 h 1151"/>
              <a:gd name="T110" fmla="*/ 335 w 485"/>
              <a:gd name="T111" fmla="*/ 80 h 1151"/>
              <a:gd name="T112" fmla="*/ 320 w 485"/>
              <a:gd name="T113" fmla="*/ 71 h 1151"/>
              <a:gd name="T114" fmla="*/ 296 w 485"/>
              <a:gd name="T115" fmla="*/ 41 h 1151"/>
              <a:gd name="T116" fmla="*/ 284 w 485"/>
              <a:gd name="T117" fmla="*/ 14 h 1151"/>
              <a:gd name="T118" fmla="*/ 247 w 485"/>
              <a:gd name="T119" fmla="*/ 1 h 1151"/>
              <a:gd name="T120" fmla="*/ 199 w 485"/>
              <a:gd name="T121" fmla="*/ 8 h 1151"/>
              <a:gd name="T122" fmla="*/ 170 w 485"/>
              <a:gd name="T123" fmla="*/ 35 h 1151"/>
              <a:gd name="T124" fmla="*/ 164 w 485"/>
              <a:gd name="T125" fmla="*/ 59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5" h="1151">
                <a:moveTo>
                  <a:pt x="164" y="81"/>
                </a:moveTo>
                <a:lnTo>
                  <a:pt x="164" y="81"/>
                </a:lnTo>
                <a:lnTo>
                  <a:pt x="144" y="97"/>
                </a:lnTo>
                <a:lnTo>
                  <a:pt x="132" y="109"/>
                </a:lnTo>
                <a:lnTo>
                  <a:pt x="129" y="114"/>
                </a:lnTo>
                <a:lnTo>
                  <a:pt x="129" y="115"/>
                </a:lnTo>
                <a:lnTo>
                  <a:pt x="129" y="116"/>
                </a:lnTo>
                <a:lnTo>
                  <a:pt x="129" y="116"/>
                </a:lnTo>
                <a:lnTo>
                  <a:pt x="134" y="120"/>
                </a:lnTo>
                <a:lnTo>
                  <a:pt x="138" y="125"/>
                </a:lnTo>
                <a:lnTo>
                  <a:pt x="144" y="127"/>
                </a:lnTo>
                <a:lnTo>
                  <a:pt x="148" y="128"/>
                </a:lnTo>
                <a:lnTo>
                  <a:pt x="152" y="128"/>
                </a:lnTo>
                <a:lnTo>
                  <a:pt x="152" y="128"/>
                </a:lnTo>
                <a:lnTo>
                  <a:pt x="161" y="126"/>
                </a:lnTo>
                <a:lnTo>
                  <a:pt x="171" y="121"/>
                </a:lnTo>
                <a:lnTo>
                  <a:pt x="182" y="116"/>
                </a:lnTo>
                <a:lnTo>
                  <a:pt x="182" y="116"/>
                </a:lnTo>
                <a:lnTo>
                  <a:pt x="190" y="124"/>
                </a:lnTo>
                <a:lnTo>
                  <a:pt x="196" y="130"/>
                </a:lnTo>
                <a:lnTo>
                  <a:pt x="199" y="132"/>
                </a:lnTo>
                <a:lnTo>
                  <a:pt x="199" y="133"/>
                </a:lnTo>
                <a:lnTo>
                  <a:pt x="199" y="133"/>
                </a:lnTo>
                <a:lnTo>
                  <a:pt x="200" y="137"/>
                </a:lnTo>
                <a:lnTo>
                  <a:pt x="200" y="139"/>
                </a:lnTo>
                <a:lnTo>
                  <a:pt x="205" y="145"/>
                </a:lnTo>
                <a:lnTo>
                  <a:pt x="205" y="145"/>
                </a:lnTo>
                <a:lnTo>
                  <a:pt x="211" y="156"/>
                </a:lnTo>
                <a:lnTo>
                  <a:pt x="213" y="161"/>
                </a:lnTo>
                <a:lnTo>
                  <a:pt x="217" y="163"/>
                </a:lnTo>
                <a:lnTo>
                  <a:pt x="217" y="163"/>
                </a:lnTo>
                <a:lnTo>
                  <a:pt x="230" y="169"/>
                </a:lnTo>
                <a:lnTo>
                  <a:pt x="239" y="174"/>
                </a:lnTo>
                <a:lnTo>
                  <a:pt x="239" y="174"/>
                </a:lnTo>
                <a:lnTo>
                  <a:pt x="236" y="178"/>
                </a:lnTo>
                <a:lnTo>
                  <a:pt x="229" y="186"/>
                </a:lnTo>
                <a:lnTo>
                  <a:pt x="225" y="191"/>
                </a:lnTo>
                <a:lnTo>
                  <a:pt x="223" y="196"/>
                </a:lnTo>
                <a:lnTo>
                  <a:pt x="221" y="199"/>
                </a:lnTo>
                <a:lnTo>
                  <a:pt x="223" y="204"/>
                </a:lnTo>
                <a:lnTo>
                  <a:pt x="223" y="204"/>
                </a:lnTo>
                <a:lnTo>
                  <a:pt x="227" y="211"/>
                </a:lnTo>
                <a:lnTo>
                  <a:pt x="231" y="219"/>
                </a:lnTo>
                <a:lnTo>
                  <a:pt x="233" y="227"/>
                </a:lnTo>
                <a:lnTo>
                  <a:pt x="233" y="227"/>
                </a:lnTo>
                <a:lnTo>
                  <a:pt x="232" y="254"/>
                </a:lnTo>
                <a:lnTo>
                  <a:pt x="230" y="274"/>
                </a:lnTo>
                <a:lnTo>
                  <a:pt x="227" y="285"/>
                </a:lnTo>
                <a:lnTo>
                  <a:pt x="211" y="320"/>
                </a:lnTo>
                <a:lnTo>
                  <a:pt x="211" y="320"/>
                </a:lnTo>
                <a:lnTo>
                  <a:pt x="208" y="328"/>
                </a:lnTo>
                <a:lnTo>
                  <a:pt x="205" y="344"/>
                </a:lnTo>
                <a:lnTo>
                  <a:pt x="197" y="386"/>
                </a:lnTo>
                <a:lnTo>
                  <a:pt x="188" y="449"/>
                </a:lnTo>
                <a:lnTo>
                  <a:pt x="188" y="449"/>
                </a:lnTo>
                <a:lnTo>
                  <a:pt x="182" y="466"/>
                </a:lnTo>
                <a:lnTo>
                  <a:pt x="176" y="478"/>
                </a:lnTo>
                <a:lnTo>
                  <a:pt x="176" y="478"/>
                </a:lnTo>
                <a:lnTo>
                  <a:pt x="160" y="488"/>
                </a:lnTo>
                <a:lnTo>
                  <a:pt x="148" y="497"/>
                </a:lnTo>
                <a:lnTo>
                  <a:pt x="143" y="503"/>
                </a:lnTo>
                <a:lnTo>
                  <a:pt x="141" y="506"/>
                </a:lnTo>
                <a:lnTo>
                  <a:pt x="141" y="506"/>
                </a:lnTo>
                <a:lnTo>
                  <a:pt x="138" y="517"/>
                </a:lnTo>
                <a:lnTo>
                  <a:pt x="136" y="528"/>
                </a:lnTo>
                <a:lnTo>
                  <a:pt x="136" y="538"/>
                </a:lnTo>
                <a:lnTo>
                  <a:pt x="135" y="541"/>
                </a:lnTo>
                <a:lnTo>
                  <a:pt x="135" y="541"/>
                </a:lnTo>
                <a:lnTo>
                  <a:pt x="135" y="543"/>
                </a:lnTo>
                <a:lnTo>
                  <a:pt x="136" y="545"/>
                </a:lnTo>
                <a:lnTo>
                  <a:pt x="140" y="549"/>
                </a:lnTo>
                <a:lnTo>
                  <a:pt x="144" y="555"/>
                </a:lnTo>
                <a:lnTo>
                  <a:pt x="147" y="559"/>
                </a:lnTo>
                <a:lnTo>
                  <a:pt x="147" y="559"/>
                </a:lnTo>
                <a:lnTo>
                  <a:pt x="141" y="584"/>
                </a:lnTo>
                <a:lnTo>
                  <a:pt x="124" y="645"/>
                </a:lnTo>
                <a:lnTo>
                  <a:pt x="73" y="827"/>
                </a:lnTo>
                <a:lnTo>
                  <a:pt x="0" y="1089"/>
                </a:lnTo>
                <a:lnTo>
                  <a:pt x="0" y="1089"/>
                </a:lnTo>
                <a:lnTo>
                  <a:pt x="1" y="1094"/>
                </a:lnTo>
                <a:lnTo>
                  <a:pt x="2" y="1098"/>
                </a:lnTo>
                <a:lnTo>
                  <a:pt x="6" y="1101"/>
                </a:lnTo>
                <a:lnTo>
                  <a:pt x="6" y="1101"/>
                </a:lnTo>
                <a:lnTo>
                  <a:pt x="8" y="1102"/>
                </a:lnTo>
                <a:lnTo>
                  <a:pt x="11" y="1101"/>
                </a:lnTo>
                <a:lnTo>
                  <a:pt x="14" y="1098"/>
                </a:lnTo>
                <a:lnTo>
                  <a:pt x="17" y="1092"/>
                </a:lnTo>
                <a:lnTo>
                  <a:pt x="18" y="1089"/>
                </a:lnTo>
                <a:lnTo>
                  <a:pt x="164" y="572"/>
                </a:lnTo>
                <a:lnTo>
                  <a:pt x="164" y="572"/>
                </a:lnTo>
                <a:lnTo>
                  <a:pt x="166" y="572"/>
                </a:lnTo>
                <a:lnTo>
                  <a:pt x="170" y="572"/>
                </a:lnTo>
                <a:lnTo>
                  <a:pt x="170" y="572"/>
                </a:lnTo>
                <a:lnTo>
                  <a:pt x="177" y="568"/>
                </a:lnTo>
                <a:lnTo>
                  <a:pt x="181" y="567"/>
                </a:lnTo>
                <a:lnTo>
                  <a:pt x="182" y="565"/>
                </a:lnTo>
                <a:lnTo>
                  <a:pt x="182" y="565"/>
                </a:lnTo>
                <a:lnTo>
                  <a:pt x="183" y="564"/>
                </a:lnTo>
                <a:lnTo>
                  <a:pt x="188" y="564"/>
                </a:lnTo>
                <a:lnTo>
                  <a:pt x="193" y="565"/>
                </a:lnTo>
                <a:lnTo>
                  <a:pt x="193" y="565"/>
                </a:lnTo>
                <a:lnTo>
                  <a:pt x="189" y="573"/>
                </a:lnTo>
                <a:lnTo>
                  <a:pt x="182" y="588"/>
                </a:lnTo>
                <a:lnTo>
                  <a:pt x="182" y="588"/>
                </a:lnTo>
                <a:lnTo>
                  <a:pt x="175" y="610"/>
                </a:lnTo>
                <a:lnTo>
                  <a:pt x="164" y="650"/>
                </a:lnTo>
                <a:lnTo>
                  <a:pt x="141" y="728"/>
                </a:lnTo>
                <a:lnTo>
                  <a:pt x="141" y="728"/>
                </a:lnTo>
                <a:lnTo>
                  <a:pt x="137" y="741"/>
                </a:lnTo>
                <a:lnTo>
                  <a:pt x="135" y="755"/>
                </a:lnTo>
                <a:lnTo>
                  <a:pt x="131" y="777"/>
                </a:lnTo>
                <a:lnTo>
                  <a:pt x="131" y="788"/>
                </a:lnTo>
                <a:lnTo>
                  <a:pt x="131" y="795"/>
                </a:lnTo>
                <a:lnTo>
                  <a:pt x="132" y="801"/>
                </a:lnTo>
                <a:lnTo>
                  <a:pt x="135" y="804"/>
                </a:lnTo>
                <a:lnTo>
                  <a:pt x="135" y="804"/>
                </a:lnTo>
                <a:lnTo>
                  <a:pt x="146" y="806"/>
                </a:lnTo>
                <a:lnTo>
                  <a:pt x="164" y="809"/>
                </a:lnTo>
                <a:lnTo>
                  <a:pt x="188" y="810"/>
                </a:lnTo>
                <a:lnTo>
                  <a:pt x="188" y="810"/>
                </a:lnTo>
                <a:lnTo>
                  <a:pt x="209" y="880"/>
                </a:lnTo>
                <a:lnTo>
                  <a:pt x="226" y="932"/>
                </a:lnTo>
                <a:lnTo>
                  <a:pt x="231" y="951"/>
                </a:lnTo>
                <a:lnTo>
                  <a:pt x="233" y="962"/>
                </a:lnTo>
                <a:lnTo>
                  <a:pt x="233" y="962"/>
                </a:lnTo>
                <a:lnTo>
                  <a:pt x="235" y="964"/>
                </a:lnTo>
                <a:lnTo>
                  <a:pt x="237" y="968"/>
                </a:lnTo>
                <a:lnTo>
                  <a:pt x="242" y="975"/>
                </a:lnTo>
                <a:lnTo>
                  <a:pt x="260" y="992"/>
                </a:lnTo>
                <a:lnTo>
                  <a:pt x="277" y="1007"/>
                </a:lnTo>
                <a:lnTo>
                  <a:pt x="283" y="1015"/>
                </a:lnTo>
                <a:lnTo>
                  <a:pt x="286" y="1019"/>
                </a:lnTo>
                <a:lnTo>
                  <a:pt x="286" y="1019"/>
                </a:lnTo>
                <a:lnTo>
                  <a:pt x="292" y="1042"/>
                </a:lnTo>
                <a:lnTo>
                  <a:pt x="294" y="1054"/>
                </a:lnTo>
                <a:lnTo>
                  <a:pt x="294" y="1058"/>
                </a:lnTo>
                <a:lnTo>
                  <a:pt x="292" y="1060"/>
                </a:lnTo>
                <a:lnTo>
                  <a:pt x="292" y="1060"/>
                </a:lnTo>
                <a:lnTo>
                  <a:pt x="290" y="1064"/>
                </a:lnTo>
                <a:lnTo>
                  <a:pt x="288" y="1070"/>
                </a:lnTo>
                <a:lnTo>
                  <a:pt x="285" y="1087"/>
                </a:lnTo>
                <a:lnTo>
                  <a:pt x="283" y="1102"/>
                </a:lnTo>
                <a:lnTo>
                  <a:pt x="282" y="1106"/>
                </a:lnTo>
                <a:lnTo>
                  <a:pt x="280" y="1107"/>
                </a:lnTo>
                <a:lnTo>
                  <a:pt x="280" y="1107"/>
                </a:lnTo>
                <a:lnTo>
                  <a:pt x="278" y="1107"/>
                </a:lnTo>
                <a:lnTo>
                  <a:pt x="272" y="1107"/>
                </a:lnTo>
                <a:lnTo>
                  <a:pt x="256" y="1110"/>
                </a:lnTo>
                <a:lnTo>
                  <a:pt x="238" y="1112"/>
                </a:lnTo>
                <a:lnTo>
                  <a:pt x="232" y="1113"/>
                </a:lnTo>
                <a:lnTo>
                  <a:pt x="227" y="1113"/>
                </a:lnTo>
                <a:lnTo>
                  <a:pt x="227" y="1113"/>
                </a:lnTo>
                <a:lnTo>
                  <a:pt x="225" y="1113"/>
                </a:lnTo>
                <a:lnTo>
                  <a:pt x="223" y="1113"/>
                </a:lnTo>
                <a:lnTo>
                  <a:pt x="219" y="1118"/>
                </a:lnTo>
                <a:lnTo>
                  <a:pt x="217" y="1124"/>
                </a:lnTo>
                <a:lnTo>
                  <a:pt x="217" y="1128"/>
                </a:lnTo>
                <a:lnTo>
                  <a:pt x="217" y="1130"/>
                </a:lnTo>
                <a:lnTo>
                  <a:pt x="217" y="1130"/>
                </a:lnTo>
                <a:lnTo>
                  <a:pt x="218" y="1134"/>
                </a:lnTo>
                <a:lnTo>
                  <a:pt x="221" y="1137"/>
                </a:lnTo>
                <a:lnTo>
                  <a:pt x="232" y="1142"/>
                </a:lnTo>
                <a:lnTo>
                  <a:pt x="246" y="1148"/>
                </a:lnTo>
                <a:lnTo>
                  <a:pt x="298" y="1142"/>
                </a:lnTo>
                <a:lnTo>
                  <a:pt x="298" y="1142"/>
                </a:lnTo>
                <a:lnTo>
                  <a:pt x="313" y="1145"/>
                </a:lnTo>
                <a:lnTo>
                  <a:pt x="344" y="1148"/>
                </a:lnTo>
                <a:lnTo>
                  <a:pt x="362" y="1149"/>
                </a:lnTo>
                <a:lnTo>
                  <a:pt x="378" y="1151"/>
                </a:lnTo>
                <a:lnTo>
                  <a:pt x="390" y="1151"/>
                </a:lnTo>
                <a:lnTo>
                  <a:pt x="395" y="1149"/>
                </a:lnTo>
                <a:lnTo>
                  <a:pt x="397" y="1148"/>
                </a:lnTo>
                <a:lnTo>
                  <a:pt x="397" y="1148"/>
                </a:lnTo>
                <a:lnTo>
                  <a:pt x="400" y="1145"/>
                </a:lnTo>
                <a:lnTo>
                  <a:pt x="401" y="1140"/>
                </a:lnTo>
                <a:lnTo>
                  <a:pt x="401" y="1129"/>
                </a:lnTo>
                <a:lnTo>
                  <a:pt x="401" y="1119"/>
                </a:lnTo>
                <a:lnTo>
                  <a:pt x="401" y="1116"/>
                </a:lnTo>
                <a:lnTo>
                  <a:pt x="403" y="1113"/>
                </a:lnTo>
                <a:lnTo>
                  <a:pt x="403" y="1113"/>
                </a:lnTo>
                <a:lnTo>
                  <a:pt x="415" y="1107"/>
                </a:lnTo>
                <a:lnTo>
                  <a:pt x="424" y="1104"/>
                </a:lnTo>
                <a:lnTo>
                  <a:pt x="433" y="1098"/>
                </a:lnTo>
                <a:lnTo>
                  <a:pt x="442" y="1090"/>
                </a:lnTo>
                <a:lnTo>
                  <a:pt x="449" y="1083"/>
                </a:lnTo>
                <a:lnTo>
                  <a:pt x="451" y="1080"/>
                </a:lnTo>
                <a:lnTo>
                  <a:pt x="454" y="1075"/>
                </a:lnTo>
                <a:lnTo>
                  <a:pt x="455" y="1071"/>
                </a:lnTo>
                <a:lnTo>
                  <a:pt x="456" y="1066"/>
                </a:lnTo>
                <a:lnTo>
                  <a:pt x="456" y="1066"/>
                </a:lnTo>
                <a:lnTo>
                  <a:pt x="454" y="1052"/>
                </a:lnTo>
                <a:lnTo>
                  <a:pt x="453" y="1047"/>
                </a:lnTo>
                <a:lnTo>
                  <a:pt x="451" y="1043"/>
                </a:lnTo>
                <a:lnTo>
                  <a:pt x="448" y="1040"/>
                </a:lnTo>
                <a:lnTo>
                  <a:pt x="444" y="1037"/>
                </a:lnTo>
                <a:lnTo>
                  <a:pt x="444" y="1037"/>
                </a:lnTo>
                <a:lnTo>
                  <a:pt x="439" y="1035"/>
                </a:lnTo>
                <a:lnTo>
                  <a:pt x="433" y="1034"/>
                </a:lnTo>
                <a:lnTo>
                  <a:pt x="426" y="1031"/>
                </a:lnTo>
                <a:lnTo>
                  <a:pt x="426" y="1031"/>
                </a:lnTo>
                <a:lnTo>
                  <a:pt x="431" y="1027"/>
                </a:lnTo>
                <a:lnTo>
                  <a:pt x="432" y="1023"/>
                </a:lnTo>
                <a:lnTo>
                  <a:pt x="433" y="1022"/>
                </a:lnTo>
                <a:lnTo>
                  <a:pt x="432" y="1019"/>
                </a:lnTo>
                <a:lnTo>
                  <a:pt x="432" y="1019"/>
                </a:lnTo>
                <a:lnTo>
                  <a:pt x="426" y="1009"/>
                </a:lnTo>
                <a:lnTo>
                  <a:pt x="416" y="987"/>
                </a:lnTo>
                <a:lnTo>
                  <a:pt x="397" y="950"/>
                </a:lnTo>
                <a:lnTo>
                  <a:pt x="397" y="950"/>
                </a:lnTo>
                <a:lnTo>
                  <a:pt x="391" y="939"/>
                </a:lnTo>
                <a:lnTo>
                  <a:pt x="383" y="923"/>
                </a:lnTo>
                <a:lnTo>
                  <a:pt x="375" y="906"/>
                </a:lnTo>
                <a:lnTo>
                  <a:pt x="374" y="898"/>
                </a:lnTo>
                <a:lnTo>
                  <a:pt x="374" y="892"/>
                </a:lnTo>
                <a:lnTo>
                  <a:pt x="374" y="892"/>
                </a:lnTo>
                <a:lnTo>
                  <a:pt x="377" y="852"/>
                </a:lnTo>
                <a:lnTo>
                  <a:pt x="378" y="830"/>
                </a:lnTo>
                <a:lnTo>
                  <a:pt x="380" y="816"/>
                </a:lnTo>
                <a:lnTo>
                  <a:pt x="380" y="816"/>
                </a:lnTo>
                <a:lnTo>
                  <a:pt x="383" y="799"/>
                </a:lnTo>
                <a:lnTo>
                  <a:pt x="386" y="771"/>
                </a:lnTo>
                <a:lnTo>
                  <a:pt x="391" y="734"/>
                </a:lnTo>
                <a:lnTo>
                  <a:pt x="391" y="734"/>
                </a:lnTo>
                <a:lnTo>
                  <a:pt x="421" y="720"/>
                </a:lnTo>
                <a:lnTo>
                  <a:pt x="443" y="709"/>
                </a:lnTo>
                <a:lnTo>
                  <a:pt x="450" y="706"/>
                </a:lnTo>
                <a:lnTo>
                  <a:pt x="456" y="705"/>
                </a:lnTo>
                <a:lnTo>
                  <a:pt x="456" y="705"/>
                </a:lnTo>
                <a:lnTo>
                  <a:pt x="460" y="705"/>
                </a:lnTo>
                <a:lnTo>
                  <a:pt x="463" y="703"/>
                </a:lnTo>
                <a:lnTo>
                  <a:pt x="473" y="697"/>
                </a:lnTo>
                <a:lnTo>
                  <a:pt x="481" y="690"/>
                </a:lnTo>
                <a:lnTo>
                  <a:pt x="484" y="686"/>
                </a:lnTo>
                <a:lnTo>
                  <a:pt x="485" y="682"/>
                </a:lnTo>
                <a:lnTo>
                  <a:pt x="485" y="682"/>
                </a:lnTo>
                <a:lnTo>
                  <a:pt x="484" y="676"/>
                </a:lnTo>
                <a:lnTo>
                  <a:pt x="480" y="669"/>
                </a:lnTo>
                <a:lnTo>
                  <a:pt x="468" y="646"/>
                </a:lnTo>
                <a:lnTo>
                  <a:pt x="462" y="633"/>
                </a:lnTo>
                <a:lnTo>
                  <a:pt x="456" y="620"/>
                </a:lnTo>
                <a:lnTo>
                  <a:pt x="453" y="606"/>
                </a:lnTo>
                <a:lnTo>
                  <a:pt x="450" y="594"/>
                </a:lnTo>
                <a:lnTo>
                  <a:pt x="450" y="594"/>
                </a:lnTo>
                <a:lnTo>
                  <a:pt x="449" y="579"/>
                </a:lnTo>
                <a:lnTo>
                  <a:pt x="450" y="556"/>
                </a:lnTo>
                <a:lnTo>
                  <a:pt x="453" y="497"/>
                </a:lnTo>
                <a:lnTo>
                  <a:pt x="457" y="437"/>
                </a:lnTo>
                <a:lnTo>
                  <a:pt x="461" y="390"/>
                </a:lnTo>
                <a:lnTo>
                  <a:pt x="461" y="390"/>
                </a:lnTo>
                <a:lnTo>
                  <a:pt x="463" y="374"/>
                </a:lnTo>
                <a:lnTo>
                  <a:pt x="463" y="357"/>
                </a:lnTo>
                <a:lnTo>
                  <a:pt x="463" y="325"/>
                </a:lnTo>
                <a:lnTo>
                  <a:pt x="461" y="274"/>
                </a:lnTo>
                <a:lnTo>
                  <a:pt x="461" y="274"/>
                </a:lnTo>
                <a:lnTo>
                  <a:pt x="460" y="252"/>
                </a:lnTo>
                <a:lnTo>
                  <a:pt x="457" y="230"/>
                </a:lnTo>
                <a:lnTo>
                  <a:pt x="455" y="208"/>
                </a:lnTo>
                <a:lnTo>
                  <a:pt x="453" y="199"/>
                </a:lnTo>
                <a:lnTo>
                  <a:pt x="450" y="192"/>
                </a:lnTo>
                <a:lnTo>
                  <a:pt x="450" y="192"/>
                </a:lnTo>
                <a:lnTo>
                  <a:pt x="443" y="178"/>
                </a:lnTo>
                <a:lnTo>
                  <a:pt x="432" y="162"/>
                </a:lnTo>
                <a:lnTo>
                  <a:pt x="420" y="146"/>
                </a:lnTo>
                <a:lnTo>
                  <a:pt x="409" y="133"/>
                </a:lnTo>
                <a:lnTo>
                  <a:pt x="409" y="133"/>
                </a:lnTo>
                <a:lnTo>
                  <a:pt x="398" y="124"/>
                </a:lnTo>
                <a:lnTo>
                  <a:pt x="386" y="114"/>
                </a:lnTo>
                <a:lnTo>
                  <a:pt x="374" y="104"/>
                </a:lnTo>
                <a:lnTo>
                  <a:pt x="374" y="104"/>
                </a:lnTo>
                <a:lnTo>
                  <a:pt x="356" y="103"/>
                </a:lnTo>
                <a:lnTo>
                  <a:pt x="345" y="101"/>
                </a:lnTo>
                <a:lnTo>
                  <a:pt x="341" y="100"/>
                </a:lnTo>
                <a:lnTo>
                  <a:pt x="339" y="98"/>
                </a:lnTo>
                <a:lnTo>
                  <a:pt x="339" y="98"/>
                </a:lnTo>
                <a:lnTo>
                  <a:pt x="337" y="97"/>
                </a:lnTo>
                <a:lnTo>
                  <a:pt x="332" y="95"/>
                </a:lnTo>
                <a:lnTo>
                  <a:pt x="327" y="94"/>
                </a:lnTo>
                <a:lnTo>
                  <a:pt x="339" y="81"/>
                </a:lnTo>
                <a:lnTo>
                  <a:pt x="339" y="81"/>
                </a:lnTo>
                <a:lnTo>
                  <a:pt x="335" y="80"/>
                </a:lnTo>
                <a:lnTo>
                  <a:pt x="331" y="78"/>
                </a:lnTo>
                <a:lnTo>
                  <a:pt x="327" y="75"/>
                </a:lnTo>
                <a:lnTo>
                  <a:pt x="327" y="75"/>
                </a:lnTo>
                <a:lnTo>
                  <a:pt x="324" y="73"/>
                </a:lnTo>
                <a:lnTo>
                  <a:pt x="320" y="71"/>
                </a:lnTo>
                <a:lnTo>
                  <a:pt x="315" y="69"/>
                </a:lnTo>
                <a:lnTo>
                  <a:pt x="327" y="59"/>
                </a:lnTo>
                <a:lnTo>
                  <a:pt x="298" y="53"/>
                </a:lnTo>
                <a:lnTo>
                  <a:pt x="298" y="53"/>
                </a:lnTo>
                <a:lnTo>
                  <a:pt x="296" y="41"/>
                </a:lnTo>
                <a:lnTo>
                  <a:pt x="295" y="31"/>
                </a:lnTo>
                <a:lnTo>
                  <a:pt x="292" y="22"/>
                </a:lnTo>
                <a:lnTo>
                  <a:pt x="292" y="22"/>
                </a:lnTo>
                <a:lnTo>
                  <a:pt x="290" y="18"/>
                </a:lnTo>
                <a:lnTo>
                  <a:pt x="284" y="14"/>
                </a:lnTo>
                <a:lnTo>
                  <a:pt x="277" y="10"/>
                </a:lnTo>
                <a:lnTo>
                  <a:pt x="264" y="6"/>
                </a:lnTo>
                <a:lnTo>
                  <a:pt x="264" y="6"/>
                </a:lnTo>
                <a:lnTo>
                  <a:pt x="255" y="3"/>
                </a:lnTo>
                <a:lnTo>
                  <a:pt x="247" y="1"/>
                </a:lnTo>
                <a:lnTo>
                  <a:pt x="232" y="0"/>
                </a:lnTo>
                <a:lnTo>
                  <a:pt x="218" y="2"/>
                </a:lnTo>
                <a:lnTo>
                  <a:pt x="205" y="6"/>
                </a:lnTo>
                <a:lnTo>
                  <a:pt x="205" y="6"/>
                </a:lnTo>
                <a:lnTo>
                  <a:pt x="199" y="8"/>
                </a:lnTo>
                <a:lnTo>
                  <a:pt x="194" y="12"/>
                </a:lnTo>
                <a:lnTo>
                  <a:pt x="184" y="20"/>
                </a:lnTo>
                <a:lnTo>
                  <a:pt x="176" y="28"/>
                </a:lnTo>
                <a:lnTo>
                  <a:pt x="170" y="35"/>
                </a:lnTo>
                <a:lnTo>
                  <a:pt x="170" y="35"/>
                </a:lnTo>
                <a:lnTo>
                  <a:pt x="167" y="37"/>
                </a:lnTo>
                <a:lnTo>
                  <a:pt x="166" y="39"/>
                </a:lnTo>
                <a:lnTo>
                  <a:pt x="164" y="47"/>
                </a:lnTo>
                <a:lnTo>
                  <a:pt x="164" y="59"/>
                </a:lnTo>
                <a:lnTo>
                  <a:pt x="164" y="59"/>
                </a:lnTo>
                <a:lnTo>
                  <a:pt x="164" y="72"/>
                </a:lnTo>
                <a:lnTo>
                  <a:pt x="164" y="81"/>
                </a:lnTo>
                <a:lnTo>
                  <a:pt x="164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0">
            <a:extLst>
              <a:ext uri="{FF2B5EF4-FFF2-40B4-BE49-F238E27FC236}">
                <a16:creationId xmlns:a16="http://schemas.microsoft.com/office/drawing/2014/main" id="{1FB29BF6-939D-4A00-8C74-CE3B0F628B23}"/>
              </a:ext>
            </a:extLst>
          </p:cNvPr>
          <p:cNvSpPr>
            <a:spLocks/>
          </p:cNvSpPr>
          <p:nvPr/>
        </p:nvSpPr>
        <p:spPr bwMode="auto">
          <a:xfrm>
            <a:off x="902550" y="818710"/>
            <a:ext cx="606016" cy="1697386"/>
          </a:xfrm>
          <a:custGeom>
            <a:avLst/>
            <a:gdLst>
              <a:gd name="T0" fmla="*/ 83 w 447"/>
              <a:gd name="T1" fmla="*/ 55 h 1252"/>
              <a:gd name="T2" fmla="*/ 83 w 447"/>
              <a:gd name="T3" fmla="*/ 105 h 1252"/>
              <a:gd name="T4" fmla="*/ 120 w 447"/>
              <a:gd name="T5" fmla="*/ 151 h 1252"/>
              <a:gd name="T6" fmla="*/ 149 w 447"/>
              <a:gd name="T7" fmla="*/ 156 h 1252"/>
              <a:gd name="T8" fmla="*/ 162 w 447"/>
              <a:gd name="T9" fmla="*/ 174 h 1252"/>
              <a:gd name="T10" fmla="*/ 128 w 447"/>
              <a:gd name="T11" fmla="*/ 197 h 1252"/>
              <a:gd name="T12" fmla="*/ 66 w 447"/>
              <a:gd name="T13" fmla="*/ 231 h 1252"/>
              <a:gd name="T14" fmla="*/ 32 w 447"/>
              <a:gd name="T15" fmla="*/ 280 h 1252"/>
              <a:gd name="T16" fmla="*/ 3 w 447"/>
              <a:gd name="T17" fmla="*/ 516 h 1252"/>
              <a:gd name="T18" fmla="*/ 24 w 447"/>
              <a:gd name="T19" fmla="*/ 594 h 1252"/>
              <a:gd name="T20" fmla="*/ 45 w 447"/>
              <a:gd name="T21" fmla="*/ 661 h 1252"/>
              <a:gd name="T22" fmla="*/ 66 w 447"/>
              <a:gd name="T23" fmla="*/ 910 h 1252"/>
              <a:gd name="T24" fmla="*/ 58 w 447"/>
              <a:gd name="T25" fmla="*/ 1244 h 1252"/>
              <a:gd name="T26" fmla="*/ 82 w 447"/>
              <a:gd name="T27" fmla="*/ 1250 h 1252"/>
              <a:gd name="T28" fmla="*/ 88 w 447"/>
              <a:gd name="T29" fmla="*/ 866 h 1252"/>
              <a:gd name="T30" fmla="*/ 101 w 447"/>
              <a:gd name="T31" fmla="*/ 666 h 1252"/>
              <a:gd name="T32" fmla="*/ 103 w 447"/>
              <a:gd name="T33" fmla="*/ 643 h 1252"/>
              <a:gd name="T34" fmla="*/ 121 w 447"/>
              <a:gd name="T35" fmla="*/ 655 h 1252"/>
              <a:gd name="T36" fmla="*/ 143 w 447"/>
              <a:gd name="T37" fmla="*/ 726 h 1252"/>
              <a:gd name="T38" fmla="*/ 167 w 447"/>
              <a:gd name="T39" fmla="*/ 870 h 1252"/>
              <a:gd name="T40" fmla="*/ 171 w 447"/>
              <a:gd name="T41" fmla="*/ 1036 h 1252"/>
              <a:gd name="T42" fmla="*/ 174 w 447"/>
              <a:gd name="T43" fmla="*/ 1099 h 1252"/>
              <a:gd name="T44" fmla="*/ 163 w 447"/>
              <a:gd name="T45" fmla="*/ 1173 h 1252"/>
              <a:gd name="T46" fmla="*/ 190 w 447"/>
              <a:gd name="T47" fmla="*/ 1198 h 1252"/>
              <a:gd name="T48" fmla="*/ 228 w 447"/>
              <a:gd name="T49" fmla="*/ 1153 h 1252"/>
              <a:gd name="T50" fmla="*/ 250 w 447"/>
              <a:gd name="T51" fmla="*/ 1049 h 1252"/>
              <a:gd name="T52" fmla="*/ 267 w 447"/>
              <a:gd name="T53" fmla="*/ 974 h 1252"/>
              <a:gd name="T54" fmla="*/ 284 w 447"/>
              <a:gd name="T55" fmla="*/ 868 h 1252"/>
              <a:gd name="T56" fmla="*/ 282 w 447"/>
              <a:gd name="T57" fmla="*/ 1054 h 1252"/>
              <a:gd name="T58" fmla="*/ 280 w 447"/>
              <a:gd name="T59" fmla="*/ 1145 h 1252"/>
              <a:gd name="T60" fmla="*/ 284 w 447"/>
              <a:gd name="T61" fmla="*/ 1210 h 1252"/>
              <a:gd name="T62" fmla="*/ 417 w 447"/>
              <a:gd name="T63" fmla="*/ 1212 h 1252"/>
              <a:gd name="T64" fmla="*/ 416 w 447"/>
              <a:gd name="T65" fmla="*/ 1195 h 1252"/>
              <a:gd name="T66" fmla="*/ 368 w 447"/>
              <a:gd name="T67" fmla="*/ 1166 h 1252"/>
              <a:gd name="T68" fmla="*/ 376 w 447"/>
              <a:gd name="T69" fmla="*/ 1086 h 1252"/>
              <a:gd name="T70" fmla="*/ 386 w 447"/>
              <a:gd name="T71" fmla="*/ 1010 h 1252"/>
              <a:gd name="T72" fmla="*/ 389 w 447"/>
              <a:gd name="T73" fmla="*/ 927 h 1252"/>
              <a:gd name="T74" fmla="*/ 387 w 447"/>
              <a:gd name="T75" fmla="*/ 816 h 1252"/>
              <a:gd name="T76" fmla="*/ 400 w 447"/>
              <a:gd name="T77" fmla="*/ 641 h 1252"/>
              <a:gd name="T78" fmla="*/ 387 w 447"/>
              <a:gd name="T79" fmla="*/ 526 h 1252"/>
              <a:gd name="T80" fmla="*/ 368 w 447"/>
              <a:gd name="T81" fmla="*/ 505 h 1252"/>
              <a:gd name="T82" fmla="*/ 359 w 447"/>
              <a:gd name="T83" fmla="*/ 465 h 1252"/>
              <a:gd name="T84" fmla="*/ 350 w 447"/>
              <a:gd name="T85" fmla="*/ 377 h 1252"/>
              <a:gd name="T86" fmla="*/ 380 w 447"/>
              <a:gd name="T87" fmla="*/ 374 h 1252"/>
              <a:gd name="T88" fmla="*/ 403 w 447"/>
              <a:gd name="T89" fmla="*/ 395 h 1252"/>
              <a:gd name="T90" fmla="*/ 429 w 447"/>
              <a:gd name="T91" fmla="*/ 369 h 1252"/>
              <a:gd name="T92" fmla="*/ 446 w 447"/>
              <a:gd name="T93" fmla="*/ 348 h 1252"/>
              <a:gd name="T94" fmla="*/ 429 w 447"/>
              <a:gd name="T95" fmla="*/ 313 h 1252"/>
              <a:gd name="T96" fmla="*/ 375 w 447"/>
              <a:gd name="T97" fmla="*/ 249 h 1252"/>
              <a:gd name="T98" fmla="*/ 320 w 447"/>
              <a:gd name="T99" fmla="*/ 193 h 1252"/>
              <a:gd name="T100" fmla="*/ 289 w 447"/>
              <a:gd name="T101" fmla="*/ 188 h 1252"/>
              <a:gd name="T102" fmla="*/ 258 w 447"/>
              <a:gd name="T103" fmla="*/ 194 h 1252"/>
              <a:gd name="T104" fmla="*/ 257 w 447"/>
              <a:gd name="T105" fmla="*/ 164 h 1252"/>
              <a:gd name="T106" fmla="*/ 250 w 447"/>
              <a:gd name="T107" fmla="*/ 99 h 1252"/>
              <a:gd name="T108" fmla="*/ 267 w 447"/>
              <a:gd name="T109" fmla="*/ 81 h 1252"/>
              <a:gd name="T110" fmla="*/ 264 w 447"/>
              <a:gd name="T111" fmla="*/ 60 h 1252"/>
              <a:gd name="T112" fmla="*/ 258 w 447"/>
              <a:gd name="T113" fmla="*/ 40 h 1252"/>
              <a:gd name="T114" fmla="*/ 238 w 447"/>
              <a:gd name="T115" fmla="*/ 21 h 1252"/>
              <a:gd name="T116" fmla="*/ 207 w 447"/>
              <a:gd name="T117" fmla="*/ 5 h 1252"/>
              <a:gd name="T118" fmla="*/ 158 w 447"/>
              <a:gd name="T119" fmla="*/ 9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7" h="1252">
                <a:moveTo>
                  <a:pt x="141" y="9"/>
                </a:moveTo>
                <a:lnTo>
                  <a:pt x="141" y="9"/>
                </a:lnTo>
                <a:lnTo>
                  <a:pt x="121" y="22"/>
                </a:lnTo>
                <a:lnTo>
                  <a:pt x="104" y="35"/>
                </a:lnTo>
                <a:lnTo>
                  <a:pt x="88" y="48"/>
                </a:lnTo>
                <a:lnTo>
                  <a:pt x="88" y="48"/>
                </a:lnTo>
                <a:lnTo>
                  <a:pt x="83" y="55"/>
                </a:lnTo>
                <a:lnTo>
                  <a:pt x="79" y="61"/>
                </a:lnTo>
                <a:lnTo>
                  <a:pt x="78" y="69"/>
                </a:lnTo>
                <a:lnTo>
                  <a:pt x="78" y="77"/>
                </a:lnTo>
                <a:lnTo>
                  <a:pt x="79" y="92"/>
                </a:lnTo>
                <a:lnTo>
                  <a:pt x="82" y="101"/>
                </a:lnTo>
                <a:lnTo>
                  <a:pt x="82" y="101"/>
                </a:lnTo>
                <a:lnTo>
                  <a:pt x="83" y="105"/>
                </a:lnTo>
                <a:lnTo>
                  <a:pt x="87" y="110"/>
                </a:lnTo>
                <a:lnTo>
                  <a:pt x="99" y="122"/>
                </a:lnTo>
                <a:lnTo>
                  <a:pt x="115" y="139"/>
                </a:lnTo>
                <a:lnTo>
                  <a:pt x="115" y="139"/>
                </a:lnTo>
                <a:lnTo>
                  <a:pt x="115" y="140"/>
                </a:lnTo>
                <a:lnTo>
                  <a:pt x="116" y="144"/>
                </a:lnTo>
                <a:lnTo>
                  <a:pt x="120" y="151"/>
                </a:lnTo>
                <a:lnTo>
                  <a:pt x="128" y="156"/>
                </a:lnTo>
                <a:lnTo>
                  <a:pt x="128" y="156"/>
                </a:lnTo>
                <a:lnTo>
                  <a:pt x="132" y="159"/>
                </a:lnTo>
                <a:lnTo>
                  <a:pt x="136" y="160"/>
                </a:lnTo>
                <a:lnTo>
                  <a:pt x="143" y="160"/>
                </a:lnTo>
                <a:lnTo>
                  <a:pt x="147" y="157"/>
                </a:lnTo>
                <a:lnTo>
                  <a:pt x="149" y="156"/>
                </a:lnTo>
                <a:lnTo>
                  <a:pt x="149" y="156"/>
                </a:lnTo>
                <a:lnTo>
                  <a:pt x="151" y="157"/>
                </a:lnTo>
                <a:lnTo>
                  <a:pt x="155" y="160"/>
                </a:lnTo>
                <a:lnTo>
                  <a:pt x="158" y="161"/>
                </a:lnTo>
                <a:lnTo>
                  <a:pt x="161" y="165"/>
                </a:lnTo>
                <a:lnTo>
                  <a:pt x="162" y="169"/>
                </a:lnTo>
                <a:lnTo>
                  <a:pt x="162" y="174"/>
                </a:lnTo>
                <a:lnTo>
                  <a:pt x="162" y="174"/>
                </a:lnTo>
                <a:lnTo>
                  <a:pt x="163" y="189"/>
                </a:lnTo>
                <a:lnTo>
                  <a:pt x="162" y="192"/>
                </a:lnTo>
                <a:lnTo>
                  <a:pt x="162" y="192"/>
                </a:lnTo>
                <a:lnTo>
                  <a:pt x="147" y="193"/>
                </a:lnTo>
                <a:lnTo>
                  <a:pt x="134" y="195"/>
                </a:lnTo>
                <a:lnTo>
                  <a:pt x="128" y="197"/>
                </a:lnTo>
                <a:lnTo>
                  <a:pt x="122" y="199"/>
                </a:lnTo>
                <a:lnTo>
                  <a:pt x="122" y="199"/>
                </a:lnTo>
                <a:lnTo>
                  <a:pt x="109" y="207"/>
                </a:lnTo>
                <a:lnTo>
                  <a:pt x="92" y="217"/>
                </a:lnTo>
                <a:lnTo>
                  <a:pt x="75" y="224"/>
                </a:lnTo>
                <a:lnTo>
                  <a:pt x="66" y="231"/>
                </a:lnTo>
                <a:lnTo>
                  <a:pt x="66" y="231"/>
                </a:lnTo>
                <a:lnTo>
                  <a:pt x="61" y="235"/>
                </a:lnTo>
                <a:lnTo>
                  <a:pt x="53" y="242"/>
                </a:lnTo>
                <a:lnTo>
                  <a:pt x="43" y="251"/>
                </a:lnTo>
                <a:lnTo>
                  <a:pt x="40" y="257"/>
                </a:lnTo>
                <a:lnTo>
                  <a:pt x="36" y="265"/>
                </a:lnTo>
                <a:lnTo>
                  <a:pt x="36" y="265"/>
                </a:lnTo>
                <a:lnTo>
                  <a:pt x="32" y="280"/>
                </a:lnTo>
                <a:lnTo>
                  <a:pt x="26" y="305"/>
                </a:lnTo>
                <a:lnTo>
                  <a:pt x="15" y="370"/>
                </a:lnTo>
                <a:lnTo>
                  <a:pt x="0" y="470"/>
                </a:lnTo>
                <a:lnTo>
                  <a:pt x="0" y="470"/>
                </a:lnTo>
                <a:lnTo>
                  <a:pt x="0" y="478"/>
                </a:lnTo>
                <a:lnTo>
                  <a:pt x="0" y="489"/>
                </a:lnTo>
                <a:lnTo>
                  <a:pt x="3" y="516"/>
                </a:lnTo>
                <a:lnTo>
                  <a:pt x="7" y="541"/>
                </a:lnTo>
                <a:lnTo>
                  <a:pt x="8" y="549"/>
                </a:lnTo>
                <a:lnTo>
                  <a:pt x="9" y="552"/>
                </a:lnTo>
                <a:lnTo>
                  <a:pt x="9" y="552"/>
                </a:lnTo>
                <a:lnTo>
                  <a:pt x="11" y="556"/>
                </a:lnTo>
                <a:lnTo>
                  <a:pt x="15" y="566"/>
                </a:lnTo>
                <a:lnTo>
                  <a:pt x="24" y="594"/>
                </a:lnTo>
                <a:lnTo>
                  <a:pt x="36" y="635"/>
                </a:lnTo>
                <a:lnTo>
                  <a:pt x="40" y="635"/>
                </a:lnTo>
                <a:lnTo>
                  <a:pt x="40" y="635"/>
                </a:lnTo>
                <a:lnTo>
                  <a:pt x="41" y="648"/>
                </a:lnTo>
                <a:lnTo>
                  <a:pt x="42" y="657"/>
                </a:lnTo>
                <a:lnTo>
                  <a:pt x="43" y="660"/>
                </a:lnTo>
                <a:lnTo>
                  <a:pt x="45" y="661"/>
                </a:lnTo>
                <a:lnTo>
                  <a:pt x="45" y="661"/>
                </a:lnTo>
                <a:lnTo>
                  <a:pt x="62" y="666"/>
                </a:lnTo>
                <a:lnTo>
                  <a:pt x="62" y="666"/>
                </a:lnTo>
                <a:lnTo>
                  <a:pt x="65" y="779"/>
                </a:lnTo>
                <a:lnTo>
                  <a:pt x="66" y="862"/>
                </a:lnTo>
                <a:lnTo>
                  <a:pt x="66" y="910"/>
                </a:lnTo>
                <a:lnTo>
                  <a:pt x="66" y="910"/>
                </a:lnTo>
                <a:lnTo>
                  <a:pt x="65" y="957"/>
                </a:lnTo>
                <a:lnTo>
                  <a:pt x="63" y="1041"/>
                </a:lnTo>
                <a:lnTo>
                  <a:pt x="62" y="1157"/>
                </a:lnTo>
                <a:lnTo>
                  <a:pt x="62" y="1223"/>
                </a:lnTo>
                <a:lnTo>
                  <a:pt x="62" y="1223"/>
                </a:lnTo>
                <a:lnTo>
                  <a:pt x="59" y="1235"/>
                </a:lnTo>
                <a:lnTo>
                  <a:pt x="58" y="1244"/>
                </a:lnTo>
                <a:lnTo>
                  <a:pt x="58" y="1249"/>
                </a:lnTo>
                <a:lnTo>
                  <a:pt x="58" y="1249"/>
                </a:lnTo>
                <a:lnTo>
                  <a:pt x="59" y="1250"/>
                </a:lnTo>
                <a:lnTo>
                  <a:pt x="62" y="1250"/>
                </a:lnTo>
                <a:lnTo>
                  <a:pt x="71" y="1252"/>
                </a:lnTo>
                <a:lnTo>
                  <a:pt x="79" y="1250"/>
                </a:lnTo>
                <a:lnTo>
                  <a:pt x="82" y="1250"/>
                </a:lnTo>
                <a:lnTo>
                  <a:pt x="83" y="1249"/>
                </a:lnTo>
                <a:lnTo>
                  <a:pt x="83" y="1249"/>
                </a:lnTo>
                <a:lnTo>
                  <a:pt x="83" y="1242"/>
                </a:lnTo>
                <a:lnTo>
                  <a:pt x="82" y="1231"/>
                </a:lnTo>
                <a:lnTo>
                  <a:pt x="79" y="1213"/>
                </a:lnTo>
                <a:lnTo>
                  <a:pt x="88" y="866"/>
                </a:lnTo>
                <a:lnTo>
                  <a:pt x="88" y="866"/>
                </a:lnTo>
                <a:lnTo>
                  <a:pt x="91" y="790"/>
                </a:lnTo>
                <a:lnTo>
                  <a:pt x="93" y="732"/>
                </a:lnTo>
                <a:lnTo>
                  <a:pt x="95" y="710"/>
                </a:lnTo>
                <a:lnTo>
                  <a:pt x="96" y="697"/>
                </a:lnTo>
                <a:lnTo>
                  <a:pt x="96" y="697"/>
                </a:lnTo>
                <a:lnTo>
                  <a:pt x="100" y="673"/>
                </a:lnTo>
                <a:lnTo>
                  <a:pt x="101" y="666"/>
                </a:lnTo>
                <a:lnTo>
                  <a:pt x="101" y="666"/>
                </a:lnTo>
                <a:lnTo>
                  <a:pt x="103" y="662"/>
                </a:lnTo>
                <a:lnTo>
                  <a:pt x="105" y="658"/>
                </a:lnTo>
                <a:lnTo>
                  <a:pt x="105" y="653"/>
                </a:lnTo>
                <a:lnTo>
                  <a:pt x="105" y="653"/>
                </a:lnTo>
                <a:lnTo>
                  <a:pt x="105" y="647"/>
                </a:lnTo>
                <a:lnTo>
                  <a:pt x="103" y="643"/>
                </a:lnTo>
                <a:lnTo>
                  <a:pt x="101" y="640"/>
                </a:lnTo>
                <a:lnTo>
                  <a:pt x="101" y="565"/>
                </a:lnTo>
                <a:lnTo>
                  <a:pt x="101" y="565"/>
                </a:lnTo>
                <a:lnTo>
                  <a:pt x="108" y="595"/>
                </a:lnTo>
                <a:lnTo>
                  <a:pt x="118" y="640"/>
                </a:lnTo>
                <a:lnTo>
                  <a:pt x="118" y="640"/>
                </a:lnTo>
                <a:lnTo>
                  <a:pt x="121" y="655"/>
                </a:lnTo>
                <a:lnTo>
                  <a:pt x="124" y="673"/>
                </a:lnTo>
                <a:lnTo>
                  <a:pt x="126" y="683"/>
                </a:lnTo>
                <a:lnTo>
                  <a:pt x="129" y="694"/>
                </a:lnTo>
                <a:lnTo>
                  <a:pt x="134" y="706"/>
                </a:lnTo>
                <a:lnTo>
                  <a:pt x="141" y="718"/>
                </a:lnTo>
                <a:lnTo>
                  <a:pt x="141" y="718"/>
                </a:lnTo>
                <a:lnTo>
                  <a:pt x="143" y="726"/>
                </a:lnTo>
                <a:lnTo>
                  <a:pt x="147" y="733"/>
                </a:lnTo>
                <a:lnTo>
                  <a:pt x="153" y="753"/>
                </a:lnTo>
                <a:lnTo>
                  <a:pt x="158" y="777"/>
                </a:lnTo>
                <a:lnTo>
                  <a:pt x="161" y="802"/>
                </a:lnTo>
                <a:lnTo>
                  <a:pt x="165" y="845"/>
                </a:lnTo>
                <a:lnTo>
                  <a:pt x="167" y="870"/>
                </a:lnTo>
                <a:lnTo>
                  <a:pt x="167" y="870"/>
                </a:lnTo>
                <a:lnTo>
                  <a:pt x="167" y="929"/>
                </a:lnTo>
                <a:lnTo>
                  <a:pt x="167" y="979"/>
                </a:lnTo>
                <a:lnTo>
                  <a:pt x="167" y="979"/>
                </a:lnTo>
                <a:lnTo>
                  <a:pt x="166" y="982"/>
                </a:lnTo>
                <a:lnTo>
                  <a:pt x="166" y="991"/>
                </a:lnTo>
                <a:lnTo>
                  <a:pt x="167" y="1010"/>
                </a:lnTo>
                <a:lnTo>
                  <a:pt x="171" y="1036"/>
                </a:lnTo>
                <a:lnTo>
                  <a:pt x="171" y="1036"/>
                </a:lnTo>
                <a:lnTo>
                  <a:pt x="175" y="1064"/>
                </a:lnTo>
                <a:lnTo>
                  <a:pt x="176" y="1082"/>
                </a:lnTo>
                <a:lnTo>
                  <a:pt x="176" y="1092"/>
                </a:lnTo>
                <a:lnTo>
                  <a:pt x="175" y="1096"/>
                </a:lnTo>
                <a:lnTo>
                  <a:pt x="175" y="1096"/>
                </a:lnTo>
                <a:lnTo>
                  <a:pt x="174" y="1099"/>
                </a:lnTo>
                <a:lnTo>
                  <a:pt x="171" y="1107"/>
                </a:lnTo>
                <a:lnTo>
                  <a:pt x="168" y="1119"/>
                </a:lnTo>
                <a:lnTo>
                  <a:pt x="167" y="1136"/>
                </a:lnTo>
                <a:lnTo>
                  <a:pt x="167" y="1136"/>
                </a:lnTo>
                <a:lnTo>
                  <a:pt x="166" y="1145"/>
                </a:lnTo>
                <a:lnTo>
                  <a:pt x="165" y="1154"/>
                </a:lnTo>
                <a:lnTo>
                  <a:pt x="163" y="1173"/>
                </a:lnTo>
                <a:lnTo>
                  <a:pt x="163" y="1181"/>
                </a:lnTo>
                <a:lnTo>
                  <a:pt x="166" y="1187"/>
                </a:lnTo>
                <a:lnTo>
                  <a:pt x="168" y="1190"/>
                </a:lnTo>
                <a:lnTo>
                  <a:pt x="171" y="1192"/>
                </a:lnTo>
                <a:lnTo>
                  <a:pt x="180" y="1196"/>
                </a:lnTo>
                <a:lnTo>
                  <a:pt x="180" y="1196"/>
                </a:lnTo>
                <a:lnTo>
                  <a:pt x="190" y="1198"/>
                </a:lnTo>
                <a:lnTo>
                  <a:pt x="197" y="1196"/>
                </a:lnTo>
                <a:lnTo>
                  <a:pt x="205" y="1192"/>
                </a:lnTo>
                <a:lnTo>
                  <a:pt x="211" y="1187"/>
                </a:lnTo>
                <a:lnTo>
                  <a:pt x="216" y="1179"/>
                </a:lnTo>
                <a:lnTo>
                  <a:pt x="221" y="1171"/>
                </a:lnTo>
                <a:lnTo>
                  <a:pt x="228" y="1153"/>
                </a:lnTo>
                <a:lnTo>
                  <a:pt x="228" y="1153"/>
                </a:lnTo>
                <a:lnTo>
                  <a:pt x="233" y="1135"/>
                </a:lnTo>
                <a:lnTo>
                  <a:pt x="238" y="1116"/>
                </a:lnTo>
                <a:lnTo>
                  <a:pt x="245" y="1087"/>
                </a:lnTo>
                <a:lnTo>
                  <a:pt x="245" y="1087"/>
                </a:lnTo>
                <a:lnTo>
                  <a:pt x="247" y="1077"/>
                </a:lnTo>
                <a:lnTo>
                  <a:pt x="249" y="1066"/>
                </a:lnTo>
                <a:lnTo>
                  <a:pt x="250" y="1049"/>
                </a:lnTo>
                <a:lnTo>
                  <a:pt x="250" y="1049"/>
                </a:lnTo>
                <a:lnTo>
                  <a:pt x="251" y="1028"/>
                </a:lnTo>
                <a:lnTo>
                  <a:pt x="254" y="1006"/>
                </a:lnTo>
                <a:lnTo>
                  <a:pt x="254" y="1006"/>
                </a:lnTo>
                <a:lnTo>
                  <a:pt x="257" y="998"/>
                </a:lnTo>
                <a:lnTo>
                  <a:pt x="261" y="989"/>
                </a:lnTo>
                <a:lnTo>
                  <a:pt x="267" y="974"/>
                </a:lnTo>
                <a:lnTo>
                  <a:pt x="267" y="974"/>
                </a:lnTo>
                <a:lnTo>
                  <a:pt x="276" y="857"/>
                </a:lnTo>
                <a:lnTo>
                  <a:pt x="276" y="857"/>
                </a:lnTo>
                <a:lnTo>
                  <a:pt x="278" y="858"/>
                </a:lnTo>
                <a:lnTo>
                  <a:pt x="282" y="861"/>
                </a:lnTo>
                <a:lnTo>
                  <a:pt x="283" y="864"/>
                </a:lnTo>
                <a:lnTo>
                  <a:pt x="284" y="868"/>
                </a:lnTo>
                <a:lnTo>
                  <a:pt x="284" y="873"/>
                </a:lnTo>
                <a:lnTo>
                  <a:pt x="284" y="879"/>
                </a:lnTo>
                <a:lnTo>
                  <a:pt x="284" y="879"/>
                </a:lnTo>
                <a:lnTo>
                  <a:pt x="284" y="912"/>
                </a:lnTo>
                <a:lnTo>
                  <a:pt x="283" y="971"/>
                </a:lnTo>
                <a:lnTo>
                  <a:pt x="283" y="1031"/>
                </a:lnTo>
                <a:lnTo>
                  <a:pt x="282" y="1054"/>
                </a:lnTo>
                <a:lnTo>
                  <a:pt x="280" y="1070"/>
                </a:lnTo>
                <a:lnTo>
                  <a:pt x="280" y="1070"/>
                </a:lnTo>
                <a:lnTo>
                  <a:pt x="279" y="1092"/>
                </a:lnTo>
                <a:lnTo>
                  <a:pt x="279" y="1115"/>
                </a:lnTo>
                <a:lnTo>
                  <a:pt x="280" y="1133"/>
                </a:lnTo>
                <a:lnTo>
                  <a:pt x="280" y="1145"/>
                </a:lnTo>
                <a:lnTo>
                  <a:pt x="280" y="1145"/>
                </a:lnTo>
                <a:lnTo>
                  <a:pt x="280" y="1154"/>
                </a:lnTo>
                <a:lnTo>
                  <a:pt x="280" y="1165"/>
                </a:lnTo>
                <a:lnTo>
                  <a:pt x="280" y="1179"/>
                </a:lnTo>
                <a:lnTo>
                  <a:pt x="280" y="1179"/>
                </a:lnTo>
                <a:lnTo>
                  <a:pt x="282" y="1194"/>
                </a:lnTo>
                <a:lnTo>
                  <a:pt x="283" y="1203"/>
                </a:lnTo>
                <a:lnTo>
                  <a:pt x="284" y="1210"/>
                </a:lnTo>
                <a:lnTo>
                  <a:pt x="284" y="1210"/>
                </a:lnTo>
                <a:lnTo>
                  <a:pt x="291" y="1211"/>
                </a:lnTo>
                <a:lnTo>
                  <a:pt x="307" y="1212"/>
                </a:lnTo>
                <a:lnTo>
                  <a:pt x="353" y="1215"/>
                </a:lnTo>
                <a:lnTo>
                  <a:pt x="378" y="1215"/>
                </a:lnTo>
                <a:lnTo>
                  <a:pt x="400" y="1213"/>
                </a:lnTo>
                <a:lnTo>
                  <a:pt x="417" y="1212"/>
                </a:lnTo>
                <a:lnTo>
                  <a:pt x="422" y="1211"/>
                </a:lnTo>
                <a:lnTo>
                  <a:pt x="425" y="1210"/>
                </a:lnTo>
                <a:lnTo>
                  <a:pt x="425" y="1210"/>
                </a:lnTo>
                <a:lnTo>
                  <a:pt x="426" y="1207"/>
                </a:lnTo>
                <a:lnTo>
                  <a:pt x="424" y="1203"/>
                </a:lnTo>
                <a:lnTo>
                  <a:pt x="421" y="1199"/>
                </a:lnTo>
                <a:lnTo>
                  <a:pt x="416" y="1195"/>
                </a:lnTo>
                <a:lnTo>
                  <a:pt x="404" y="1188"/>
                </a:lnTo>
                <a:lnTo>
                  <a:pt x="395" y="1183"/>
                </a:lnTo>
                <a:lnTo>
                  <a:pt x="395" y="1183"/>
                </a:lnTo>
                <a:lnTo>
                  <a:pt x="379" y="1178"/>
                </a:lnTo>
                <a:lnTo>
                  <a:pt x="372" y="1174"/>
                </a:lnTo>
                <a:lnTo>
                  <a:pt x="370" y="1170"/>
                </a:lnTo>
                <a:lnTo>
                  <a:pt x="368" y="1166"/>
                </a:lnTo>
                <a:lnTo>
                  <a:pt x="368" y="1166"/>
                </a:lnTo>
                <a:lnTo>
                  <a:pt x="366" y="1160"/>
                </a:lnTo>
                <a:lnTo>
                  <a:pt x="366" y="1150"/>
                </a:lnTo>
                <a:lnTo>
                  <a:pt x="368" y="1127"/>
                </a:lnTo>
                <a:lnTo>
                  <a:pt x="372" y="1096"/>
                </a:lnTo>
                <a:lnTo>
                  <a:pt x="372" y="1096"/>
                </a:lnTo>
                <a:lnTo>
                  <a:pt x="376" y="1086"/>
                </a:lnTo>
                <a:lnTo>
                  <a:pt x="379" y="1075"/>
                </a:lnTo>
                <a:lnTo>
                  <a:pt x="382" y="1066"/>
                </a:lnTo>
                <a:lnTo>
                  <a:pt x="382" y="1066"/>
                </a:lnTo>
                <a:lnTo>
                  <a:pt x="384" y="1039"/>
                </a:lnTo>
                <a:lnTo>
                  <a:pt x="386" y="1023"/>
                </a:lnTo>
                <a:lnTo>
                  <a:pt x="386" y="1010"/>
                </a:lnTo>
                <a:lnTo>
                  <a:pt x="386" y="1010"/>
                </a:lnTo>
                <a:lnTo>
                  <a:pt x="386" y="1003"/>
                </a:lnTo>
                <a:lnTo>
                  <a:pt x="386" y="995"/>
                </a:lnTo>
                <a:lnTo>
                  <a:pt x="388" y="973"/>
                </a:lnTo>
                <a:lnTo>
                  <a:pt x="389" y="949"/>
                </a:lnTo>
                <a:lnTo>
                  <a:pt x="389" y="937"/>
                </a:lnTo>
                <a:lnTo>
                  <a:pt x="389" y="927"/>
                </a:lnTo>
                <a:lnTo>
                  <a:pt x="389" y="927"/>
                </a:lnTo>
                <a:lnTo>
                  <a:pt x="388" y="902"/>
                </a:lnTo>
                <a:lnTo>
                  <a:pt x="388" y="874"/>
                </a:lnTo>
                <a:lnTo>
                  <a:pt x="387" y="850"/>
                </a:lnTo>
                <a:lnTo>
                  <a:pt x="386" y="840"/>
                </a:lnTo>
                <a:lnTo>
                  <a:pt x="386" y="840"/>
                </a:lnTo>
                <a:lnTo>
                  <a:pt x="386" y="833"/>
                </a:lnTo>
                <a:lnTo>
                  <a:pt x="387" y="816"/>
                </a:lnTo>
                <a:lnTo>
                  <a:pt x="392" y="764"/>
                </a:lnTo>
                <a:lnTo>
                  <a:pt x="397" y="710"/>
                </a:lnTo>
                <a:lnTo>
                  <a:pt x="399" y="690"/>
                </a:lnTo>
                <a:lnTo>
                  <a:pt x="399" y="678"/>
                </a:lnTo>
                <a:lnTo>
                  <a:pt x="399" y="678"/>
                </a:lnTo>
                <a:lnTo>
                  <a:pt x="399" y="664"/>
                </a:lnTo>
                <a:lnTo>
                  <a:pt x="400" y="641"/>
                </a:lnTo>
                <a:lnTo>
                  <a:pt x="403" y="619"/>
                </a:lnTo>
                <a:lnTo>
                  <a:pt x="403" y="605"/>
                </a:lnTo>
                <a:lnTo>
                  <a:pt x="403" y="605"/>
                </a:lnTo>
                <a:lnTo>
                  <a:pt x="400" y="587"/>
                </a:lnTo>
                <a:lnTo>
                  <a:pt x="396" y="560"/>
                </a:lnTo>
                <a:lnTo>
                  <a:pt x="389" y="535"/>
                </a:lnTo>
                <a:lnTo>
                  <a:pt x="387" y="526"/>
                </a:lnTo>
                <a:lnTo>
                  <a:pt x="386" y="522"/>
                </a:lnTo>
                <a:lnTo>
                  <a:pt x="386" y="522"/>
                </a:lnTo>
                <a:lnTo>
                  <a:pt x="380" y="519"/>
                </a:lnTo>
                <a:lnTo>
                  <a:pt x="375" y="512"/>
                </a:lnTo>
                <a:lnTo>
                  <a:pt x="368" y="505"/>
                </a:lnTo>
                <a:lnTo>
                  <a:pt x="368" y="505"/>
                </a:lnTo>
                <a:lnTo>
                  <a:pt x="368" y="505"/>
                </a:lnTo>
                <a:lnTo>
                  <a:pt x="368" y="505"/>
                </a:lnTo>
                <a:lnTo>
                  <a:pt x="368" y="495"/>
                </a:lnTo>
                <a:lnTo>
                  <a:pt x="368" y="495"/>
                </a:lnTo>
                <a:lnTo>
                  <a:pt x="366" y="487"/>
                </a:lnTo>
                <a:lnTo>
                  <a:pt x="363" y="481"/>
                </a:lnTo>
                <a:lnTo>
                  <a:pt x="359" y="465"/>
                </a:lnTo>
                <a:lnTo>
                  <a:pt x="359" y="465"/>
                </a:lnTo>
                <a:lnTo>
                  <a:pt x="354" y="430"/>
                </a:lnTo>
                <a:lnTo>
                  <a:pt x="350" y="401"/>
                </a:lnTo>
                <a:lnTo>
                  <a:pt x="350" y="401"/>
                </a:lnTo>
                <a:lnTo>
                  <a:pt x="350" y="390"/>
                </a:lnTo>
                <a:lnTo>
                  <a:pt x="350" y="378"/>
                </a:lnTo>
                <a:lnTo>
                  <a:pt x="350" y="378"/>
                </a:lnTo>
                <a:lnTo>
                  <a:pt x="350" y="377"/>
                </a:lnTo>
                <a:lnTo>
                  <a:pt x="351" y="377"/>
                </a:lnTo>
                <a:lnTo>
                  <a:pt x="355" y="376"/>
                </a:lnTo>
                <a:lnTo>
                  <a:pt x="368" y="378"/>
                </a:lnTo>
                <a:lnTo>
                  <a:pt x="368" y="378"/>
                </a:lnTo>
                <a:lnTo>
                  <a:pt x="375" y="378"/>
                </a:lnTo>
                <a:lnTo>
                  <a:pt x="379" y="377"/>
                </a:lnTo>
                <a:lnTo>
                  <a:pt x="380" y="374"/>
                </a:lnTo>
                <a:lnTo>
                  <a:pt x="382" y="374"/>
                </a:lnTo>
                <a:lnTo>
                  <a:pt x="382" y="374"/>
                </a:lnTo>
                <a:lnTo>
                  <a:pt x="389" y="395"/>
                </a:lnTo>
                <a:lnTo>
                  <a:pt x="389" y="395"/>
                </a:lnTo>
                <a:lnTo>
                  <a:pt x="392" y="398"/>
                </a:lnTo>
                <a:lnTo>
                  <a:pt x="395" y="398"/>
                </a:lnTo>
                <a:lnTo>
                  <a:pt x="403" y="395"/>
                </a:lnTo>
                <a:lnTo>
                  <a:pt x="411" y="391"/>
                </a:lnTo>
                <a:lnTo>
                  <a:pt x="416" y="388"/>
                </a:lnTo>
                <a:lnTo>
                  <a:pt x="416" y="388"/>
                </a:lnTo>
                <a:lnTo>
                  <a:pt x="421" y="378"/>
                </a:lnTo>
                <a:lnTo>
                  <a:pt x="425" y="373"/>
                </a:lnTo>
                <a:lnTo>
                  <a:pt x="429" y="369"/>
                </a:lnTo>
                <a:lnTo>
                  <a:pt x="429" y="369"/>
                </a:lnTo>
                <a:lnTo>
                  <a:pt x="436" y="366"/>
                </a:lnTo>
                <a:lnTo>
                  <a:pt x="442" y="363"/>
                </a:lnTo>
                <a:lnTo>
                  <a:pt x="445" y="360"/>
                </a:lnTo>
                <a:lnTo>
                  <a:pt x="446" y="357"/>
                </a:lnTo>
                <a:lnTo>
                  <a:pt x="447" y="353"/>
                </a:lnTo>
                <a:lnTo>
                  <a:pt x="446" y="348"/>
                </a:lnTo>
                <a:lnTo>
                  <a:pt x="446" y="348"/>
                </a:lnTo>
                <a:lnTo>
                  <a:pt x="445" y="339"/>
                </a:lnTo>
                <a:lnTo>
                  <a:pt x="443" y="331"/>
                </a:lnTo>
                <a:lnTo>
                  <a:pt x="442" y="327"/>
                </a:lnTo>
                <a:lnTo>
                  <a:pt x="439" y="323"/>
                </a:lnTo>
                <a:lnTo>
                  <a:pt x="436" y="318"/>
                </a:lnTo>
                <a:lnTo>
                  <a:pt x="429" y="313"/>
                </a:lnTo>
                <a:lnTo>
                  <a:pt x="429" y="313"/>
                </a:lnTo>
                <a:lnTo>
                  <a:pt x="400" y="289"/>
                </a:lnTo>
                <a:lnTo>
                  <a:pt x="387" y="277"/>
                </a:lnTo>
                <a:lnTo>
                  <a:pt x="383" y="270"/>
                </a:lnTo>
                <a:lnTo>
                  <a:pt x="382" y="265"/>
                </a:lnTo>
                <a:lnTo>
                  <a:pt x="382" y="265"/>
                </a:lnTo>
                <a:lnTo>
                  <a:pt x="379" y="259"/>
                </a:lnTo>
                <a:lnTo>
                  <a:pt x="375" y="249"/>
                </a:lnTo>
                <a:lnTo>
                  <a:pt x="364" y="231"/>
                </a:lnTo>
                <a:lnTo>
                  <a:pt x="350" y="205"/>
                </a:lnTo>
                <a:lnTo>
                  <a:pt x="350" y="205"/>
                </a:lnTo>
                <a:lnTo>
                  <a:pt x="349" y="203"/>
                </a:lnTo>
                <a:lnTo>
                  <a:pt x="345" y="201"/>
                </a:lnTo>
                <a:lnTo>
                  <a:pt x="333" y="197"/>
                </a:lnTo>
                <a:lnTo>
                  <a:pt x="320" y="193"/>
                </a:lnTo>
                <a:lnTo>
                  <a:pt x="311" y="192"/>
                </a:lnTo>
                <a:lnTo>
                  <a:pt x="311" y="192"/>
                </a:lnTo>
                <a:lnTo>
                  <a:pt x="305" y="190"/>
                </a:lnTo>
                <a:lnTo>
                  <a:pt x="297" y="189"/>
                </a:lnTo>
                <a:lnTo>
                  <a:pt x="292" y="188"/>
                </a:lnTo>
                <a:lnTo>
                  <a:pt x="289" y="188"/>
                </a:lnTo>
                <a:lnTo>
                  <a:pt x="289" y="188"/>
                </a:lnTo>
                <a:lnTo>
                  <a:pt x="287" y="188"/>
                </a:lnTo>
                <a:lnTo>
                  <a:pt x="282" y="186"/>
                </a:lnTo>
                <a:lnTo>
                  <a:pt x="275" y="186"/>
                </a:lnTo>
                <a:lnTo>
                  <a:pt x="271" y="188"/>
                </a:lnTo>
                <a:lnTo>
                  <a:pt x="271" y="188"/>
                </a:lnTo>
                <a:lnTo>
                  <a:pt x="266" y="190"/>
                </a:lnTo>
                <a:lnTo>
                  <a:pt x="258" y="194"/>
                </a:lnTo>
                <a:lnTo>
                  <a:pt x="245" y="199"/>
                </a:lnTo>
                <a:lnTo>
                  <a:pt x="245" y="178"/>
                </a:lnTo>
                <a:lnTo>
                  <a:pt x="237" y="174"/>
                </a:lnTo>
                <a:lnTo>
                  <a:pt x="237" y="174"/>
                </a:lnTo>
                <a:lnTo>
                  <a:pt x="246" y="170"/>
                </a:lnTo>
                <a:lnTo>
                  <a:pt x="254" y="167"/>
                </a:lnTo>
                <a:lnTo>
                  <a:pt x="257" y="164"/>
                </a:lnTo>
                <a:lnTo>
                  <a:pt x="258" y="161"/>
                </a:lnTo>
                <a:lnTo>
                  <a:pt x="258" y="161"/>
                </a:lnTo>
                <a:lnTo>
                  <a:pt x="259" y="156"/>
                </a:lnTo>
                <a:lnTo>
                  <a:pt x="259" y="148"/>
                </a:lnTo>
                <a:lnTo>
                  <a:pt x="255" y="130"/>
                </a:lnTo>
                <a:lnTo>
                  <a:pt x="250" y="99"/>
                </a:lnTo>
                <a:lnTo>
                  <a:pt x="250" y="99"/>
                </a:lnTo>
                <a:lnTo>
                  <a:pt x="249" y="94"/>
                </a:lnTo>
                <a:lnTo>
                  <a:pt x="249" y="88"/>
                </a:lnTo>
                <a:lnTo>
                  <a:pt x="250" y="82"/>
                </a:lnTo>
                <a:lnTo>
                  <a:pt x="250" y="82"/>
                </a:lnTo>
                <a:lnTo>
                  <a:pt x="259" y="84"/>
                </a:lnTo>
                <a:lnTo>
                  <a:pt x="266" y="82"/>
                </a:lnTo>
                <a:lnTo>
                  <a:pt x="267" y="81"/>
                </a:lnTo>
                <a:lnTo>
                  <a:pt x="267" y="78"/>
                </a:lnTo>
                <a:lnTo>
                  <a:pt x="267" y="78"/>
                </a:lnTo>
                <a:lnTo>
                  <a:pt x="264" y="72"/>
                </a:lnTo>
                <a:lnTo>
                  <a:pt x="263" y="67"/>
                </a:lnTo>
                <a:lnTo>
                  <a:pt x="263" y="61"/>
                </a:lnTo>
                <a:lnTo>
                  <a:pt x="263" y="61"/>
                </a:lnTo>
                <a:lnTo>
                  <a:pt x="264" y="60"/>
                </a:lnTo>
                <a:lnTo>
                  <a:pt x="267" y="60"/>
                </a:lnTo>
                <a:lnTo>
                  <a:pt x="267" y="57"/>
                </a:lnTo>
                <a:lnTo>
                  <a:pt x="267" y="56"/>
                </a:lnTo>
                <a:lnTo>
                  <a:pt x="266" y="52"/>
                </a:lnTo>
                <a:lnTo>
                  <a:pt x="263" y="48"/>
                </a:lnTo>
                <a:lnTo>
                  <a:pt x="263" y="48"/>
                </a:lnTo>
                <a:lnTo>
                  <a:pt x="258" y="40"/>
                </a:lnTo>
                <a:lnTo>
                  <a:pt x="255" y="35"/>
                </a:lnTo>
                <a:lnTo>
                  <a:pt x="253" y="32"/>
                </a:lnTo>
                <a:lnTo>
                  <a:pt x="250" y="30"/>
                </a:lnTo>
                <a:lnTo>
                  <a:pt x="250" y="30"/>
                </a:lnTo>
                <a:lnTo>
                  <a:pt x="246" y="27"/>
                </a:lnTo>
                <a:lnTo>
                  <a:pt x="242" y="23"/>
                </a:lnTo>
                <a:lnTo>
                  <a:pt x="238" y="21"/>
                </a:lnTo>
                <a:lnTo>
                  <a:pt x="233" y="17"/>
                </a:lnTo>
                <a:lnTo>
                  <a:pt x="233" y="17"/>
                </a:lnTo>
                <a:lnTo>
                  <a:pt x="226" y="14"/>
                </a:lnTo>
                <a:lnTo>
                  <a:pt x="221" y="10"/>
                </a:lnTo>
                <a:lnTo>
                  <a:pt x="215" y="6"/>
                </a:lnTo>
                <a:lnTo>
                  <a:pt x="207" y="5"/>
                </a:lnTo>
                <a:lnTo>
                  <a:pt x="207" y="5"/>
                </a:lnTo>
                <a:lnTo>
                  <a:pt x="180" y="0"/>
                </a:lnTo>
                <a:lnTo>
                  <a:pt x="180" y="0"/>
                </a:lnTo>
                <a:lnTo>
                  <a:pt x="175" y="0"/>
                </a:lnTo>
                <a:lnTo>
                  <a:pt x="171" y="1"/>
                </a:lnTo>
                <a:lnTo>
                  <a:pt x="163" y="3"/>
                </a:lnTo>
                <a:lnTo>
                  <a:pt x="159" y="7"/>
                </a:lnTo>
                <a:lnTo>
                  <a:pt x="158" y="9"/>
                </a:lnTo>
                <a:lnTo>
                  <a:pt x="141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4655A2D8-E75B-404F-9EF6-2EB0E631C9FC}"/>
              </a:ext>
            </a:extLst>
          </p:cNvPr>
          <p:cNvSpPr>
            <a:spLocks/>
          </p:cNvSpPr>
          <p:nvPr/>
        </p:nvSpPr>
        <p:spPr bwMode="auto">
          <a:xfrm>
            <a:off x="4637965" y="751849"/>
            <a:ext cx="680589" cy="1699640"/>
          </a:xfrm>
          <a:custGeom>
            <a:avLst/>
            <a:gdLst>
              <a:gd name="T0" fmla="*/ 254 w 557"/>
              <a:gd name="T1" fmla="*/ 875 h 1391"/>
              <a:gd name="T2" fmla="*/ 250 w 557"/>
              <a:gd name="T3" fmla="*/ 1031 h 1391"/>
              <a:gd name="T4" fmla="*/ 250 w 557"/>
              <a:gd name="T5" fmla="*/ 1059 h 1391"/>
              <a:gd name="T6" fmla="*/ 274 w 557"/>
              <a:gd name="T7" fmla="*/ 1325 h 1391"/>
              <a:gd name="T8" fmla="*/ 272 w 557"/>
              <a:gd name="T9" fmla="*/ 1369 h 1391"/>
              <a:gd name="T10" fmla="*/ 240 w 557"/>
              <a:gd name="T11" fmla="*/ 1391 h 1391"/>
              <a:gd name="T12" fmla="*/ 190 w 557"/>
              <a:gd name="T13" fmla="*/ 1369 h 1391"/>
              <a:gd name="T14" fmla="*/ 160 w 557"/>
              <a:gd name="T15" fmla="*/ 1341 h 1391"/>
              <a:gd name="T16" fmla="*/ 168 w 557"/>
              <a:gd name="T17" fmla="*/ 1263 h 1391"/>
              <a:gd name="T18" fmla="*/ 144 w 557"/>
              <a:gd name="T19" fmla="*/ 1193 h 1391"/>
              <a:gd name="T20" fmla="*/ 142 w 557"/>
              <a:gd name="T21" fmla="*/ 1037 h 1391"/>
              <a:gd name="T22" fmla="*/ 114 w 557"/>
              <a:gd name="T23" fmla="*/ 832 h 1391"/>
              <a:gd name="T24" fmla="*/ 50 w 557"/>
              <a:gd name="T25" fmla="*/ 696 h 1391"/>
              <a:gd name="T26" fmla="*/ 66 w 557"/>
              <a:gd name="T27" fmla="*/ 564 h 1391"/>
              <a:gd name="T28" fmla="*/ 32 w 557"/>
              <a:gd name="T29" fmla="*/ 532 h 1391"/>
              <a:gd name="T30" fmla="*/ 0 w 557"/>
              <a:gd name="T31" fmla="*/ 474 h 1391"/>
              <a:gd name="T32" fmla="*/ 24 w 557"/>
              <a:gd name="T33" fmla="*/ 412 h 1391"/>
              <a:gd name="T34" fmla="*/ 62 w 557"/>
              <a:gd name="T35" fmla="*/ 288 h 1391"/>
              <a:gd name="T36" fmla="*/ 96 w 557"/>
              <a:gd name="T37" fmla="*/ 260 h 1391"/>
              <a:gd name="T38" fmla="*/ 74 w 557"/>
              <a:gd name="T39" fmla="*/ 228 h 1391"/>
              <a:gd name="T40" fmla="*/ 200 w 557"/>
              <a:gd name="T41" fmla="*/ 184 h 1391"/>
              <a:gd name="T42" fmla="*/ 200 w 557"/>
              <a:gd name="T43" fmla="*/ 166 h 1391"/>
              <a:gd name="T44" fmla="*/ 182 w 557"/>
              <a:gd name="T45" fmla="*/ 124 h 1391"/>
              <a:gd name="T46" fmla="*/ 186 w 557"/>
              <a:gd name="T47" fmla="*/ 64 h 1391"/>
              <a:gd name="T48" fmla="*/ 240 w 557"/>
              <a:gd name="T49" fmla="*/ 6 h 1391"/>
              <a:gd name="T50" fmla="*/ 314 w 557"/>
              <a:gd name="T51" fmla="*/ 4 h 1391"/>
              <a:gd name="T52" fmla="*/ 348 w 557"/>
              <a:gd name="T53" fmla="*/ 36 h 1391"/>
              <a:gd name="T54" fmla="*/ 368 w 557"/>
              <a:gd name="T55" fmla="*/ 116 h 1391"/>
              <a:gd name="T56" fmla="*/ 336 w 557"/>
              <a:gd name="T57" fmla="*/ 178 h 1391"/>
              <a:gd name="T58" fmla="*/ 396 w 557"/>
              <a:gd name="T59" fmla="*/ 220 h 1391"/>
              <a:gd name="T60" fmla="*/ 408 w 557"/>
              <a:gd name="T61" fmla="*/ 254 h 1391"/>
              <a:gd name="T62" fmla="*/ 454 w 557"/>
              <a:gd name="T63" fmla="*/ 280 h 1391"/>
              <a:gd name="T64" fmla="*/ 496 w 557"/>
              <a:gd name="T65" fmla="*/ 418 h 1391"/>
              <a:gd name="T66" fmla="*/ 531 w 557"/>
              <a:gd name="T67" fmla="*/ 502 h 1391"/>
              <a:gd name="T68" fmla="*/ 508 w 557"/>
              <a:gd name="T69" fmla="*/ 572 h 1391"/>
              <a:gd name="T70" fmla="*/ 480 w 557"/>
              <a:gd name="T71" fmla="*/ 614 h 1391"/>
              <a:gd name="T72" fmla="*/ 436 w 557"/>
              <a:gd name="T73" fmla="*/ 610 h 1391"/>
              <a:gd name="T74" fmla="*/ 448 w 557"/>
              <a:gd name="T75" fmla="*/ 732 h 1391"/>
              <a:gd name="T76" fmla="*/ 557 w 557"/>
              <a:gd name="T77" fmla="*/ 1381 h 1391"/>
              <a:gd name="T78" fmla="*/ 529 w 557"/>
              <a:gd name="T79" fmla="*/ 1383 h 1391"/>
              <a:gd name="T80" fmla="*/ 436 w 557"/>
              <a:gd name="T81" fmla="*/ 748 h 1391"/>
              <a:gd name="T82" fmla="*/ 426 w 557"/>
              <a:gd name="T83" fmla="*/ 814 h 1391"/>
              <a:gd name="T84" fmla="*/ 398 w 557"/>
              <a:gd name="T85" fmla="*/ 881 h 1391"/>
              <a:gd name="T86" fmla="*/ 404 w 557"/>
              <a:gd name="T87" fmla="*/ 961 h 1391"/>
              <a:gd name="T88" fmla="*/ 410 w 557"/>
              <a:gd name="T89" fmla="*/ 1039 h 1391"/>
              <a:gd name="T90" fmla="*/ 412 w 557"/>
              <a:gd name="T91" fmla="*/ 1179 h 1391"/>
              <a:gd name="T92" fmla="*/ 410 w 557"/>
              <a:gd name="T93" fmla="*/ 1275 h 1391"/>
              <a:gd name="T94" fmla="*/ 390 w 557"/>
              <a:gd name="T95" fmla="*/ 1315 h 1391"/>
              <a:gd name="T96" fmla="*/ 374 w 557"/>
              <a:gd name="T97" fmla="*/ 1331 h 1391"/>
              <a:gd name="T98" fmla="*/ 306 w 557"/>
              <a:gd name="T99" fmla="*/ 1327 h 1391"/>
              <a:gd name="T100" fmla="*/ 304 w 557"/>
              <a:gd name="T101" fmla="*/ 1293 h 1391"/>
              <a:gd name="T102" fmla="*/ 304 w 557"/>
              <a:gd name="T103" fmla="*/ 1267 h 1391"/>
              <a:gd name="T104" fmla="*/ 306 w 557"/>
              <a:gd name="T105" fmla="*/ 1125 h 1391"/>
              <a:gd name="T106" fmla="*/ 290 w 557"/>
              <a:gd name="T107" fmla="*/ 1009 h 1391"/>
              <a:gd name="T108" fmla="*/ 284 w 557"/>
              <a:gd name="T109" fmla="*/ 963 h 1391"/>
              <a:gd name="T110" fmla="*/ 294 w 557"/>
              <a:gd name="T111" fmla="*/ 917 h 1391"/>
              <a:gd name="T112" fmla="*/ 274 w 557"/>
              <a:gd name="T113" fmla="*/ 846 h 1391"/>
              <a:gd name="T114" fmla="*/ 254 w 557"/>
              <a:gd name="T115" fmla="*/ 826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7" h="1391">
                <a:moveTo>
                  <a:pt x="254" y="826"/>
                </a:moveTo>
                <a:lnTo>
                  <a:pt x="254" y="826"/>
                </a:lnTo>
                <a:lnTo>
                  <a:pt x="254" y="838"/>
                </a:lnTo>
                <a:lnTo>
                  <a:pt x="252" y="856"/>
                </a:lnTo>
                <a:lnTo>
                  <a:pt x="252" y="856"/>
                </a:lnTo>
                <a:lnTo>
                  <a:pt x="254" y="875"/>
                </a:lnTo>
                <a:lnTo>
                  <a:pt x="256" y="891"/>
                </a:lnTo>
                <a:lnTo>
                  <a:pt x="256" y="909"/>
                </a:lnTo>
                <a:lnTo>
                  <a:pt x="256" y="909"/>
                </a:lnTo>
                <a:lnTo>
                  <a:pt x="254" y="973"/>
                </a:lnTo>
                <a:lnTo>
                  <a:pt x="254" y="973"/>
                </a:lnTo>
                <a:lnTo>
                  <a:pt x="250" y="1031"/>
                </a:lnTo>
                <a:lnTo>
                  <a:pt x="250" y="1031"/>
                </a:lnTo>
                <a:lnTo>
                  <a:pt x="248" y="1037"/>
                </a:lnTo>
                <a:lnTo>
                  <a:pt x="246" y="1039"/>
                </a:lnTo>
                <a:lnTo>
                  <a:pt x="246" y="1045"/>
                </a:lnTo>
                <a:lnTo>
                  <a:pt x="250" y="1059"/>
                </a:lnTo>
                <a:lnTo>
                  <a:pt x="250" y="1059"/>
                </a:lnTo>
                <a:lnTo>
                  <a:pt x="256" y="1093"/>
                </a:lnTo>
                <a:lnTo>
                  <a:pt x="262" y="1143"/>
                </a:lnTo>
                <a:lnTo>
                  <a:pt x="268" y="1217"/>
                </a:lnTo>
                <a:lnTo>
                  <a:pt x="268" y="1217"/>
                </a:lnTo>
                <a:lnTo>
                  <a:pt x="272" y="1269"/>
                </a:lnTo>
                <a:lnTo>
                  <a:pt x="274" y="1325"/>
                </a:lnTo>
                <a:lnTo>
                  <a:pt x="274" y="1325"/>
                </a:lnTo>
                <a:lnTo>
                  <a:pt x="274" y="1337"/>
                </a:lnTo>
                <a:lnTo>
                  <a:pt x="272" y="1347"/>
                </a:lnTo>
                <a:lnTo>
                  <a:pt x="270" y="1357"/>
                </a:lnTo>
                <a:lnTo>
                  <a:pt x="270" y="1357"/>
                </a:lnTo>
                <a:lnTo>
                  <a:pt x="272" y="1369"/>
                </a:lnTo>
                <a:lnTo>
                  <a:pt x="272" y="1377"/>
                </a:lnTo>
                <a:lnTo>
                  <a:pt x="270" y="1385"/>
                </a:lnTo>
                <a:lnTo>
                  <a:pt x="270" y="1385"/>
                </a:lnTo>
                <a:lnTo>
                  <a:pt x="264" y="1389"/>
                </a:lnTo>
                <a:lnTo>
                  <a:pt x="254" y="1391"/>
                </a:lnTo>
                <a:lnTo>
                  <a:pt x="240" y="1391"/>
                </a:lnTo>
                <a:lnTo>
                  <a:pt x="224" y="1387"/>
                </a:lnTo>
                <a:lnTo>
                  <a:pt x="224" y="1387"/>
                </a:lnTo>
                <a:lnTo>
                  <a:pt x="212" y="1381"/>
                </a:lnTo>
                <a:lnTo>
                  <a:pt x="204" y="1377"/>
                </a:lnTo>
                <a:lnTo>
                  <a:pt x="198" y="1373"/>
                </a:lnTo>
                <a:lnTo>
                  <a:pt x="190" y="1369"/>
                </a:lnTo>
                <a:lnTo>
                  <a:pt x="190" y="1369"/>
                </a:lnTo>
                <a:lnTo>
                  <a:pt x="174" y="1363"/>
                </a:lnTo>
                <a:lnTo>
                  <a:pt x="166" y="1357"/>
                </a:lnTo>
                <a:lnTo>
                  <a:pt x="162" y="1351"/>
                </a:lnTo>
                <a:lnTo>
                  <a:pt x="162" y="1351"/>
                </a:lnTo>
                <a:lnTo>
                  <a:pt x="160" y="1341"/>
                </a:lnTo>
                <a:lnTo>
                  <a:pt x="162" y="1331"/>
                </a:lnTo>
                <a:lnTo>
                  <a:pt x="166" y="1319"/>
                </a:lnTo>
                <a:lnTo>
                  <a:pt x="166" y="1319"/>
                </a:lnTo>
                <a:lnTo>
                  <a:pt x="168" y="1299"/>
                </a:lnTo>
                <a:lnTo>
                  <a:pt x="168" y="1299"/>
                </a:lnTo>
                <a:lnTo>
                  <a:pt x="168" y="1263"/>
                </a:lnTo>
                <a:lnTo>
                  <a:pt x="168" y="1239"/>
                </a:lnTo>
                <a:lnTo>
                  <a:pt x="166" y="1227"/>
                </a:lnTo>
                <a:lnTo>
                  <a:pt x="166" y="1227"/>
                </a:lnTo>
                <a:lnTo>
                  <a:pt x="162" y="1221"/>
                </a:lnTo>
                <a:lnTo>
                  <a:pt x="152" y="1209"/>
                </a:lnTo>
                <a:lnTo>
                  <a:pt x="144" y="1193"/>
                </a:lnTo>
                <a:lnTo>
                  <a:pt x="142" y="1183"/>
                </a:lnTo>
                <a:lnTo>
                  <a:pt x="140" y="1173"/>
                </a:lnTo>
                <a:lnTo>
                  <a:pt x="140" y="1173"/>
                </a:lnTo>
                <a:lnTo>
                  <a:pt x="140" y="1099"/>
                </a:lnTo>
                <a:lnTo>
                  <a:pt x="142" y="1037"/>
                </a:lnTo>
                <a:lnTo>
                  <a:pt x="142" y="1037"/>
                </a:lnTo>
                <a:lnTo>
                  <a:pt x="124" y="859"/>
                </a:lnTo>
                <a:lnTo>
                  <a:pt x="124" y="859"/>
                </a:lnTo>
                <a:lnTo>
                  <a:pt x="120" y="846"/>
                </a:lnTo>
                <a:lnTo>
                  <a:pt x="118" y="836"/>
                </a:lnTo>
                <a:lnTo>
                  <a:pt x="114" y="832"/>
                </a:lnTo>
                <a:lnTo>
                  <a:pt x="114" y="832"/>
                </a:lnTo>
                <a:lnTo>
                  <a:pt x="50" y="822"/>
                </a:lnTo>
                <a:lnTo>
                  <a:pt x="56" y="798"/>
                </a:lnTo>
                <a:lnTo>
                  <a:pt x="44" y="780"/>
                </a:lnTo>
                <a:lnTo>
                  <a:pt x="44" y="780"/>
                </a:lnTo>
                <a:lnTo>
                  <a:pt x="48" y="734"/>
                </a:lnTo>
                <a:lnTo>
                  <a:pt x="50" y="696"/>
                </a:lnTo>
                <a:lnTo>
                  <a:pt x="50" y="666"/>
                </a:lnTo>
                <a:lnTo>
                  <a:pt x="50" y="666"/>
                </a:lnTo>
                <a:lnTo>
                  <a:pt x="52" y="652"/>
                </a:lnTo>
                <a:lnTo>
                  <a:pt x="54" y="634"/>
                </a:lnTo>
                <a:lnTo>
                  <a:pt x="60" y="596"/>
                </a:lnTo>
                <a:lnTo>
                  <a:pt x="66" y="564"/>
                </a:lnTo>
                <a:lnTo>
                  <a:pt x="68" y="550"/>
                </a:lnTo>
                <a:lnTo>
                  <a:pt x="68" y="550"/>
                </a:lnTo>
                <a:lnTo>
                  <a:pt x="64" y="550"/>
                </a:lnTo>
                <a:lnTo>
                  <a:pt x="54" y="546"/>
                </a:lnTo>
                <a:lnTo>
                  <a:pt x="40" y="538"/>
                </a:lnTo>
                <a:lnTo>
                  <a:pt x="32" y="532"/>
                </a:lnTo>
                <a:lnTo>
                  <a:pt x="26" y="524"/>
                </a:lnTo>
                <a:lnTo>
                  <a:pt x="26" y="524"/>
                </a:lnTo>
                <a:lnTo>
                  <a:pt x="14" y="508"/>
                </a:lnTo>
                <a:lnTo>
                  <a:pt x="6" y="494"/>
                </a:lnTo>
                <a:lnTo>
                  <a:pt x="2" y="484"/>
                </a:lnTo>
                <a:lnTo>
                  <a:pt x="0" y="474"/>
                </a:lnTo>
                <a:lnTo>
                  <a:pt x="0" y="474"/>
                </a:lnTo>
                <a:lnTo>
                  <a:pt x="2" y="462"/>
                </a:lnTo>
                <a:lnTo>
                  <a:pt x="8" y="444"/>
                </a:lnTo>
                <a:lnTo>
                  <a:pt x="18" y="422"/>
                </a:lnTo>
                <a:lnTo>
                  <a:pt x="18" y="422"/>
                </a:lnTo>
                <a:lnTo>
                  <a:pt x="24" y="412"/>
                </a:lnTo>
                <a:lnTo>
                  <a:pt x="30" y="406"/>
                </a:lnTo>
                <a:lnTo>
                  <a:pt x="32" y="396"/>
                </a:lnTo>
                <a:lnTo>
                  <a:pt x="32" y="396"/>
                </a:lnTo>
                <a:lnTo>
                  <a:pt x="48" y="338"/>
                </a:lnTo>
                <a:lnTo>
                  <a:pt x="58" y="300"/>
                </a:lnTo>
                <a:lnTo>
                  <a:pt x="62" y="288"/>
                </a:lnTo>
                <a:lnTo>
                  <a:pt x="66" y="282"/>
                </a:lnTo>
                <a:lnTo>
                  <a:pt x="66" y="282"/>
                </a:lnTo>
                <a:lnTo>
                  <a:pt x="86" y="272"/>
                </a:lnTo>
                <a:lnTo>
                  <a:pt x="96" y="266"/>
                </a:lnTo>
                <a:lnTo>
                  <a:pt x="98" y="262"/>
                </a:lnTo>
                <a:lnTo>
                  <a:pt x="96" y="260"/>
                </a:lnTo>
                <a:lnTo>
                  <a:pt x="96" y="260"/>
                </a:lnTo>
                <a:lnTo>
                  <a:pt x="82" y="246"/>
                </a:lnTo>
                <a:lnTo>
                  <a:pt x="78" y="242"/>
                </a:lnTo>
                <a:lnTo>
                  <a:pt x="74" y="238"/>
                </a:lnTo>
                <a:lnTo>
                  <a:pt x="74" y="232"/>
                </a:lnTo>
                <a:lnTo>
                  <a:pt x="74" y="228"/>
                </a:lnTo>
                <a:lnTo>
                  <a:pt x="74" y="228"/>
                </a:lnTo>
                <a:lnTo>
                  <a:pt x="80" y="218"/>
                </a:lnTo>
                <a:lnTo>
                  <a:pt x="88" y="208"/>
                </a:lnTo>
                <a:lnTo>
                  <a:pt x="96" y="200"/>
                </a:lnTo>
                <a:lnTo>
                  <a:pt x="188" y="180"/>
                </a:lnTo>
                <a:lnTo>
                  <a:pt x="200" y="184"/>
                </a:lnTo>
                <a:lnTo>
                  <a:pt x="216" y="188"/>
                </a:lnTo>
                <a:lnTo>
                  <a:pt x="212" y="178"/>
                </a:lnTo>
                <a:lnTo>
                  <a:pt x="212" y="178"/>
                </a:lnTo>
                <a:lnTo>
                  <a:pt x="210" y="176"/>
                </a:lnTo>
                <a:lnTo>
                  <a:pt x="206" y="174"/>
                </a:lnTo>
                <a:lnTo>
                  <a:pt x="200" y="166"/>
                </a:lnTo>
                <a:lnTo>
                  <a:pt x="188" y="150"/>
                </a:lnTo>
                <a:lnTo>
                  <a:pt x="188" y="150"/>
                </a:lnTo>
                <a:lnTo>
                  <a:pt x="184" y="142"/>
                </a:lnTo>
                <a:lnTo>
                  <a:pt x="180" y="134"/>
                </a:lnTo>
                <a:lnTo>
                  <a:pt x="180" y="128"/>
                </a:lnTo>
                <a:lnTo>
                  <a:pt x="182" y="124"/>
                </a:lnTo>
                <a:lnTo>
                  <a:pt x="184" y="120"/>
                </a:lnTo>
                <a:lnTo>
                  <a:pt x="186" y="120"/>
                </a:lnTo>
                <a:lnTo>
                  <a:pt x="186" y="120"/>
                </a:lnTo>
                <a:lnTo>
                  <a:pt x="184" y="100"/>
                </a:lnTo>
                <a:lnTo>
                  <a:pt x="184" y="80"/>
                </a:lnTo>
                <a:lnTo>
                  <a:pt x="186" y="64"/>
                </a:lnTo>
                <a:lnTo>
                  <a:pt x="186" y="64"/>
                </a:lnTo>
                <a:lnTo>
                  <a:pt x="188" y="56"/>
                </a:lnTo>
                <a:lnTo>
                  <a:pt x="194" y="48"/>
                </a:lnTo>
                <a:lnTo>
                  <a:pt x="210" y="30"/>
                </a:lnTo>
                <a:lnTo>
                  <a:pt x="226" y="16"/>
                </a:lnTo>
                <a:lnTo>
                  <a:pt x="240" y="6"/>
                </a:lnTo>
                <a:lnTo>
                  <a:pt x="240" y="6"/>
                </a:lnTo>
                <a:lnTo>
                  <a:pt x="246" y="4"/>
                </a:lnTo>
                <a:lnTo>
                  <a:pt x="254" y="2"/>
                </a:lnTo>
                <a:lnTo>
                  <a:pt x="276" y="0"/>
                </a:lnTo>
                <a:lnTo>
                  <a:pt x="300" y="2"/>
                </a:lnTo>
                <a:lnTo>
                  <a:pt x="314" y="4"/>
                </a:lnTo>
                <a:lnTo>
                  <a:pt x="314" y="4"/>
                </a:lnTo>
                <a:lnTo>
                  <a:pt x="324" y="10"/>
                </a:lnTo>
                <a:lnTo>
                  <a:pt x="334" y="20"/>
                </a:lnTo>
                <a:lnTo>
                  <a:pt x="344" y="30"/>
                </a:lnTo>
                <a:lnTo>
                  <a:pt x="348" y="36"/>
                </a:lnTo>
                <a:lnTo>
                  <a:pt x="348" y="36"/>
                </a:lnTo>
                <a:lnTo>
                  <a:pt x="358" y="62"/>
                </a:lnTo>
                <a:lnTo>
                  <a:pt x="364" y="90"/>
                </a:lnTo>
                <a:lnTo>
                  <a:pt x="364" y="90"/>
                </a:lnTo>
                <a:lnTo>
                  <a:pt x="368" y="104"/>
                </a:lnTo>
                <a:lnTo>
                  <a:pt x="370" y="110"/>
                </a:lnTo>
                <a:lnTo>
                  <a:pt x="368" y="116"/>
                </a:lnTo>
                <a:lnTo>
                  <a:pt x="368" y="116"/>
                </a:lnTo>
                <a:lnTo>
                  <a:pt x="364" y="126"/>
                </a:lnTo>
                <a:lnTo>
                  <a:pt x="356" y="140"/>
                </a:lnTo>
                <a:lnTo>
                  <a:pt x="346" y="158"/>
                </a:lnTo>
                <a:lnTo>
                  <a:pt x="336" y="178"/>
                </a:lnTo>
                <a:lnTo>
                  <a:pt x="336" y="178"/>
                </a:lnTo>
                <a:lnTo>
                  <a:pt x="332" y="184"/>
                </a:lnTo>
                <a:lnTo>
                  <a:pt x="332" y="192"/>
                </a:lnTo>
                <a:lnTo>
                  <a:pt x="376" y="216"/>
                </a:lnTo>
                <a:lnTo>
                  <a:pt x="376" y="216"/>
                </a:lnTo>
                <a:lnTo>
                  <a:pt x="388" y="218"/>
                </a:lnTo>
                <a:lnTo>
                  <a:pt x="396" y="220"/>
                </a:lnTo>
                <a:lnTo>
                  <a:pt x="400" y="222"/>
                </a:lnTo>
                <a:lnTo>
                  <a:pt x="402" y="226"/>
                </a:lnTo>
                <a:lnTo>
                  <a:pt x="402" y="226"/>
                </a:lnTo>
                <a:lnTo>
                  <a:pt x="404" y="234"/>
                </a:lnTo>
                <a:lnTo>
                  <a:pt x="406" y="244"/>
                </a:lnTo>
                <a:lnTo>
                  <a:pt x="408" y="254"/>
                </a:lnTo>
                <a:lnTo>
                  <a:pt x="408" y="254"/>
                </a:lnTo>
                <a:lnTo>
                  <a:pt x="414" y="256"/>
                </a:lnTo>
                <a:lnTo>
                  <a:pt x="428" y="262"/>
                </a:lnTo>
                <a:lnTo>
                  <a:pt x="438" y="268"/>
                </a:lnTo>
                <a:lnTo>
                  <a:pt x="446" y="272"/>
                </a:lnTo>
                <a:lnTo>
                  <a:pt x="454" y="280"/>
                </a:lnTo>
                <a:lnTo>
                  <a:pt x="458" y="288"/>
                </a:lnTo>
                <a:lnTo>
                  <a:pt x="458" y="288"/>
                </a:lnTo>
                <a:lnTo>
                  <a:pt x="468" y="316"/>
                </a:lnTo>
                <a:lnTo>
                  <a:pt x="480" y="358"/>
                </a:lnTo>
                <a:lnTo>
                  <a:pt x="490" y="396"/>
                </a:lnTo>
                <a:lnTo>
                  <a:pt x="496" y="418"/>
                </a:lnTo>
                <a:lnTo>
                  <a:pt x="496" y="418"/>
                </a:lnTo>
                <a:lnTo>
                  <a:pt x="514" y="454"/>
                </a:lnTo>
                <a:lnTo>
                  <a:pt x="524" y="476"/>
                </a:lnTo>
                <a:lnTo>
                  <a:pt x="531" y="494"/>
                </a:lnTo>
                <a:lnTo>
                  <a:pt x="531" y="494"/>
                </a:lnTo>
                <a:lnTo>
                  <a:pt x="531" y="502"/>
                </a:lnTo>
                <a:lnTo>
                  <a:pt x="531" y="512"/>
                </a:lnTo>
                <a:lnTo>
                  <a:pt x="526" y="534"/>
                </a:lnTo>
                <a:lnTo>
                  <a:pt x="516" y="556"/>
                </a:lnTo>
                <a:lnTo>
                  <a:pt x="512" y="566"/>
                </a:lnTo>
                <a:lnTo>
                  <a:pt x="508" y="572"/>
                </a:lnTo>
                <a:lnTo>
                  <a:pt x="508" y="572"/>
                </a:lnTo>
                <a:lnTo>
                  <a:pt x="504" y="576"/>
                </a:lnTo>
                <a:lnTo>
                  <a:pt x="500" y="582"/>
                </a:lnTo>
                <a:lnTo>
                  <a:pt x="494" y="596"/>
                </a:lnTo>
                <a:lnTo>
                  <a:pt x="490" y="604"/>
                </a:lnTo>
                <a:lnTo>
                  <a:pt x="486" y="608"/>
                </a:lnTo>
                <a:lnTo>
                  <a:pt x="480" y="614"/>
                </a:lnTo>
                <a:lnTo>
                  <a:pt x="474" y="616"/>
                </a:lnTo>
                <a:lnTo>
                  <a:pt x="474" y="616"/>
                </a:lnTo>
                <a:lnTo>
                  <a:pt x="458" y="616"/>
                </a:lnTo>
                <a:lnTo>
                  <a:pt x="446" y="614"/>
                </a:lnTo>
                <a:lnTo>
                  <a:pt x="436" y="610"/>
                </a:lnTo>
                <a:lnTo>
                  <a:pt x="436" y="610"/>
                </a:lnTo>
                <a:lnTo>
                  <a:pt x="440" y="640"/>
                </a:lnTo>
                <a:lnTo>
                  <a:pt x="444" y="660"/>
                </a:lnTo>
                <a:lnTo>
                  <a:pt x="444" y="674"/>
                </a:lnTo>
                <a:lnTo>
                  <a:pt x="444" y="674"/>
                </a:lnTo>
                <a:lnTo>
                  <a:pt x="446" y="706"/>
                </a:lnTo>
                <a:lnTo>
                  <a:pt x="448" y="732"/>
                </a:lnTo>
                <a:lnTo>
                  <a:pt x="543" y="1345"/>
                </a:lnTo>
                <a:lnTo>
                  <a:pt x="543" y="1345"/>
                </a:lnTo>
                <a:lnTo>
                  <a:pt x="551" y="1359"/>
                </a:lnTo>
                <a:lnTo>
                  <a:pt x="555" y="1371"/>
                </a:lnTo>
                <a:lnTo>
                  <a:pt x="557" y="1377"/>
                </a:lnTo>
                <a:lnTo>
                  <a:pt x="557" y="1381"/>
                </a:lnTo>
                <a:lnTo>
                  <a:pt x="557" y="1381"/>
                </a:lnTo>
                <a:lnTo>
                  <a:pt x="555" y="1383"/>
                </a:lnTo>
                <a:lnTo>
                  <a:pt x="551" y="1385"/>
                </a:lnTo>
                <a:lnTo>
                  <a:pt x="541" y="1387"/>
                </a:lnTo>
                <a:lnTo>
                  <a:pt x="531" y="1385"/>
                </a:lnTo>
                <a:lnTo>
                  <a:pt x="529" y="1383"/>
                </a:lnTo>
                <a:lnTo>
                  <a:pt x="527" y="1381"/>
                </a:lnTo>
                <a:lnTo>
                  <a:pt x="527" y="1381"/>
                </a:lnTo>
                <a:lnTo>
                  <a:pt x="527" y="1361"/>
                </a:lnTo>
                <a:lnTo>
                  <a:pt x="526" y="1347"/>
                </a:lnTo>
                <a:lnTo>
                  <a:pt x="436" y="748"/>
                </a:lnTo>
                <a:lnTo>
                  <a:pt x="436" y="748"/>
                </a:lnTo>
                <a:lnTo>
                  <a:pt x="436" y="776"/>
                </a:lnTo>
                <a:lnTo>
                  <a:pt x="436" y="798"/>
                </a:lnTo>
                <a:lnTo>
                  <a:pt x="434" y="804"/>
                </a:lnTo>
                <a:lnTo>
                  <a:pt x="432" y="810"/>
                </a:lnTo>
                <a:lnTo>
                  <a:pt x="432" y="810"/>
                </a:lnTo>
                <a:lnTo>
                  <a:pt x="426" y="814"/>
                </a:lnTo>
                <a:lnTo>
                  <a:pt x="416" y="818"/>
                </a:lnTo>
                <a:lnTo>
                  <a:pt x="402" y="824"/>
                </a:lnTo>
                <a:lnTo>
                  <a:pt x="402" y="824"/>
                </a:lnTo>
                <a:lnTo>
                  <a:pt x="396" y="869"/>
                </a:lnTo>
                <a:lnTo>
                  <a:pt x="396" y="869"/>
                </a:lnTo>
                <a:lnTo>
                  <a:pt x="398" y="881"/>
                </a:lnTo>
                <a:lnTo>
                  <a:pt x="406" y="899"/>
                </a:lnTo>
                <a:lnTo>
                  <a:pt x="412" y="915"/>
                </a:lnTo>
                <a:lnTo>
                  <a:pt x="414" y="927"/>
                </a:lnTo>
                <a:lnTo>
                  <a:pt x="414" y="927"/>
                </a:lnTo>
                <a:lnTo>
                  <a:pt x="412" y="943"/>
                </a:lnTo>
                <a:lnTo>
                  <a:pt x="404" y="961"/>
                </a:lnTo>
                <a:lnTo>
                  <a:pt x="404" y="961"/>
                </a:lnTo>
                <a:lnTo>
                  <a:pt x="404" y="967"/>
                </a:lnTo>
                <a:lnTo>
                  <a:pt x="404" y="977"/>
                </a:lnTo>
                <a:lnTo>
                  <a:pt x="406" y="999"/>
                </a:lnTo>
                <a:lnTo>
                  <a:pt x="410" y="1023"/>
                </a:lnTo>
                <a:lnTo>
                  <a:pt x="410" y="1039"/>
                </a:lnTo>
                <a:lnTo>
                  <a:pt x="410" y="1039"/>
                </a:lnTo>
                <a:lnTo>
                  <a:pt x="410" y="1075"/>
                </a:lnTo>
                <a:lnTo>
                  <a:pt x="410" y="1121"/>
                </a:lnTo>
                <a:lnTo>
                  <a:pt x="410" y="1121"/>
                </a:lnTo>
                <a:lnTo>
                  <a:pt x="412" y="1151"/>
                </a:lnTo>
                <a:lnTo>
                  <a:pt x="412" y="1179"/>
                </a:lnTo>
                <a:lnTo>
                  <a:pt x="412" y="1179"/>
                </a:lnTo>
                <a:lnTo>
                  <a:pt x="414" y="1235"/>
                </a:lnTo>
                <a:lnTo>
                  <a:pt x="412" y="1263"/>
                </a:lnTo>
                <a:lnTo>
                  <a:pt x="412" y="1273"/>
                </a:lnTo>
                <a:lnTo>
                  <a:pt x="410" y="1275"/>
                </a:lnTo>
                <a:lnTo>
                  <a:pt x="410" y="1275"/>
                </a:lnTo>
                <a:lnTo>
                  <a:pt x="396" y="1281"/>
                </a:lnTo>
                <a:lnTo>
                  <a:pt x="396" y="1281"/>
                </a:lnTo>
                <a:lnTo>
                  <a:pt x="396" y="1295"/>
                </a:lnTo>
                <a:lnTo>
                  <a:pt x="394" y="1305"/>
                </a:lnTo>
                <a:lnTo>
                  <a:pt x="392" y="1311"/>
                </a:lnTo>
                <a:lnTo>
                  <a:pt x="390" y="1315"/>
                </a:lnTo>
                <a:lnTo>
                  <a:pt x="390" y="1315"/>
                </a:lnTo>
                <a:lnTo>
                  <a:pt x="382" y="1323"/>
                </a:lnTo>
                <a:lnTo>
                  <a:pt x="382" y="1323"/>
                </a:lnTo>
                <a:lnTo>
                  <a:pt x="380" y="1325"/>
                </a:lnTo>
                <a:lnTo>
                  <a:pt x="374" y="1331"/>
                </a:lnTo>
                <a:lnTo>
                  <a:pt x="374" y="1331"/>
                </a:lnTo>
                <a:lnTo>
                  <a:pt x="364" y="1335"/>
                </a:lnTo>
                <a:lnTo>
                  <a:pt x="348" y="1335"/>
                </a:lnTo>
                <a:lnTo>
                  <a:pt x="320" y="1333"/>
                </a:lnTo>
                <a:lnTo>
                  <a:pt x="320" y="1333"/>
                </a:lnTo>
                <a:lnTo>
                  <a:pt x="312" y="1331"/>
                </a:lnTo>
                <a:lnTo>
                  <a:pt x="306" y="1327"/>
                </a:lnTo>
                <a:lnTo>
                  <a:pt x="302" y="1323"/>
                </a:lnTo>
                <a:lnTo>
                  <a:pt x="300" y="1317"/>
                </a:lnTo>
                <a:lnTo>
                  <a:pt x="300" y="1317"/>
                </a:lnTo>
                <a:lnTo>
                  <a:pt x="302" y="1303"/>
                </a:lnTo>
                <a:lnTo>
                  <a:pt x="304" y="1293"/>
                </a:lnTo>
                <a:lnTo>
                  <a:pt x="304" y="1293"/>
                </a:lnTo>
                <a:lnTo>
                  <a:pt x="310" y="1279"/>
                </a:lnTo>
                <a:lnTo>
                  <a:pt x="310" y="1279"/>
                </a:lnTo>
                <a:lnTo>
                  <a:pt x="306" y="1275"/>
                </a:lnTo>
                <a:lnTo>
                  <a:pt x="304" y="1271"/>
                </a:lnTo>
                <a:lnTo>
                  <a:pt x="304" y="1267"/>
                </a:lnTo>
                <a:lnTo>
                  <a:pt x="304" y="1267"/>
                </a:lnTo>
                <a:lnTo>
                  <a:pt x="304" y="1179"/>
                </a:lnTo>
                <a:lnTo>
                  <a:pt x="304" y="1179"/>
                </a:lnTo>
                <a:lnTo>
                  <a:pt x="306" y="1149"/>
                </a:lnTo>
                <a:lnTo>
                  <a:pt x="306" y="1135"/>
                </a:lnTo>
                <a:lnTo>
                  <a:pt x="306" y="1125"/>
                </a:lnTo>
                <a:lnTo>
                  <a:pt x="306" y="1125"/>
                </a:lnTo>
                <a:lnTo>
                  <a:pt x="294" y="1079"/>
                </a:lnTo>
                <a:lnTo>
                  <a:pt x="288" y="1053"/>
                </a:lnTo>
                <a:lnTo>
                  <a:pt x="286" y="1037"/>
                </a:lnTo>
                <a:lnTo>
                  <a:pt x="286" y="1037"/>
                </a:lnTo>
                <a:lnTo>
                  <a:pt x="286" y="1025"/>
                </a:lnTo>
                <a:lnTo>
                  <a:pt x="290" y="1009"/>
                </a:lnTo>
                <a:lnTo>
                  <a:pt x="294" y="989"/>
                </a:lnTo>
                <a:lnTo>
                  <a:pt x="294" y="989"/>
                </a:lnTo>
                <a:lnTo>
                  <a:pt x="292" y="983"/>
                </a:lnTo>
                <a:lnTo>
                  <a:pt x="288" y="979"/>
                </a:lnTo>
                <a:lnTo>
                  <a:pt x="286" y="971"/>
                </a:lnTo>
                <a:lnTo>
                  <a:pt x="284" y="963"/>
                </a:lnTo>
                <a:lnTo>
                  <a:pt x="284" y="963"/>
                </a:lnTo>
                <a:lnTo>
                  <a:pt x="286" y="951"/>
                </a:lnTo>
                <a:lnTo>
                  <a:pt x="288" y="939"/>
                </a:lnTo>
                <a:lnTo>
                  <a:pt x="292" y="927"/>
                </a:lnTo>
                <a:lnTo>
                  <a:pt x="294" y="917"/>
                </a:lnTo>
                <a:lnTo>
                  <a:pt x="294" y="917"/>
                </a:lnTo>
                <a:lnTo>
                  <a:pt x="292" y="907"/>
                </a:lnTo>
                <a:lnTo>
                  <a:pt x="288" y="893"/>
                </a:lnTo>
                <a:lnTo>
                  <a:pt x="280" y="867"/>
                </a:lnTo>
                <a:lnTo>
                  <a:pt x="280" y="867"/>
                </a:lnTo>
                <a:lnTo>
                  <a:pt x="276" y="858"/>
                </a:lnTo>
                <a:lnTo>
                  <a:pt x="274" y="846"/>
                </a:lnTo>
                <a:lnTo>
                  <a:pt x="270" y="832"/>
                </a:lnTo>
                <a:lnTo>
                  <a:pt x="266" y="826"/>
                </a:lnTo>
                <a:lnTo>
                  <a:pt x="266" y="826"/>
                </a:lnTo>
                <a:lnTo>
                  <a:pt x="262" y="822"/>
                </a:lnTo>
                <a:lnTo>
                  <a:pt x="258" y="824"/>
                </a:lnTo>
                <a:lnTo>
                  <a:pt x="254" y="826"/>
                </a:lnTo>
                <a:lnTo>
                  <a:pt x="254" y="8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0A1F1DE4-4083-46E7-B991-504324083F9B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818710"/>
            <a:ext cx="645507" cy="1612554"/>
          </a:xfrm>
          <a:custGeom>
            <a:avLst/>
            <a:gdLst>
              <a:gd name="T0" fmla="*/ 192 w 532"/>
              <a:gd name="T1" fmla="*/ 1289 h 1329"/>
              <a:gd name="T2" fmla="*/ 212 w 532"/>
              <a:gd name="T3" fmla="*/ 1289 h 1329"/>
              <a:gd name="T4" fmla="*/ 208 w 532"/>
              <a:gd name="T5" fmla="*/ 1327 h 1329"/>
              <a:gd name="T6" fmla="*/ 266 w 532"/>
              <a:gd name="T7" fmla="*/ 1321 h 1329"/>
              <a:gd name="T8" fmla="*/ 292 w 532"/>
              <a:gd name="T9" fmla="*/ 1301 h 1329"/>
              <a:gd name="T10" fmla="*/ 288 w 532"/>
              <a:gd name="T11" fmla="*/ 1255 h 1329"/>
              <a:gd name="T12" fmla="*/ 316 w 532"/>
              <a:gd name="T13" fmla="*/ 1221 h 1329"/>
              <a:gd name="T14" fmla="*/ 320 w 532"/>
              <a:gd name="T15" fmla="*/ 1175 h 1329"/>
              <a:gd name="T16" fmla="*/ 360 w 532"/>
              <a:gd name="T17" fmla="*/ 1037 h 1329"/>
              <a:gd name="T18" fmla="*/ 400 w 532"/>
              <a:gd name="T19" fmla="*/ 768 h 1329"/>
              <a:gd name="T20" fmla="*/ 506 w 532"/>
              <a:gd name="T21" fmla="*/ 1175 h 1329"/>
              <a:gd name="T22" fmla="*/ 506 w 532"/>
              <a:gd name="T23" fmla="*/ 1223 h 1329"/>
              <a:gd name="T24" fmla="*/ 532 w 532"/>
              <a:gd name="T25" fmla="*/ 1221 h 1329"/>
              <a:gd name="T26" fmla="*/ 450 w 532"/>
              <a:gd name="T27" fmla="*/ 634 h 1329"/>
              <a:gd name="T28" fmla="*/ 474 w 532"/>
              <a:gd name="T29" fmla="*/ 614 h 1329"/>
              <a:gd name="T30" fmla="*/ 478 w 532"/>
              <a:gd name="T31" fmla="*/ 590 h 1329"/>
              <a:gd name="T32" fmla="*/ 470 w 532"/>
              <a:gd name="T33" fmla="*/ 436 h 1329"/>
              <a:gd name="T34" fmla="*/ 406 w 532"/>
              <a:gd name="T35" fmla="*/ 300 h 1329"/>
              <a:gd name="T36" fmla="*/ 370 w 532"/>
              <a:gd name="T37" fmla="*/ 242 h 1329"/>
              <a:gd name="T38" fmla="*/ 272 w 532"/>
              <a:gd name="T39" fmla="*/ 188 h 1329"/>
              <a:gd name="T40" fmla="*/ 312 w 532"/>
              <a:gd name="T41" fmla="*/ 176 h 1329"/>
              <a:gd name="T42" fmla="*/ 324 w 532"/>
              <a:gd name="T43" fmla="*/ 144 h 1329"/>
              <a:gd name="T44" fmla="*/ 294 w 532"/>
              <a:gd name="T45" fmla="*/ 36 h 1329"/>
              <a:gd name="T46" fmla="*/ 256 w 532"/>
              <a:gd name="T47" fmla="*/ 6 h 1329"/>
              <a:gd name="T48" fmla="*/ 200 w 532"/>
              <a:gd name="T49" fmla="*/ 4 h 1329"/>
              <a:gd name="T50" fmla="*/ 154 w 532"/>
              <a:gd name="T51" fmla="*/ 24 h 1329"/>
              <a:gd name="T52" fmla="*/ 144 w 532"/>
              <a:gd name="T53" fmla="*/ 80 h 1329"/>
              <a:gd name="T54" fmla="*/ 128 w 532"/>
              <a:gd name="T55" fmla="*/ 126 h 1329"/>
              <a:gd name="T56" fmla="*/ 166 w 532"/>
              <a:gd name="T57" fmla="*/ 178 h 1329"/>
              <a:gd name="T58" fmla="*/ 166 w 532"/>
              <a:gd name="T59" fmla="*/ 208 h 1329"/>
              <a:gd name="T60" fmla="*/ 122 w 532"/>
              <a:gd name="T61" fmla="*/ 230 h 1329"/>
              <a:gd name="T62" fmla="*/ 82 w 532"/>
              <a:gd name="T63" fmla="*/ 254 h 1329"/>
              <a:gd name="T64" fmla="*/ 66 w 532"/>
              <a:gd name="T65" fmla="*/ 276 h 1329"/>
              <a:gd name="T66" fmla="*/ 58 w 532"/>
              <a:gd name="T67" fmla="*/ 384 h 1329"/>
              <a:gd name="T68" fmla="*/ 52 w 532"/>
              <a:gd name="T69" fmla="*/ 480 h 1329"/>
              <a:gd name="T70" fmla="*/ 50 w 532"/>
              <a:gd name="T71" fmla="*/ 562 h 1329"/>
              <a:gd name="T72" fmla="*/ 8 w 532"/>
              <a:gd name="T73" fmla="*/ 642 h 1329"/>
              <a:gd name="T74" fmla="*/ 8 w 532"/>
              <a:gd name="T75" fmla="*/ 724 h 1329"/>
              <a:gd name="T76" fmla="*/ 58 w 532"/>
              <a:gd name="T77" fmla="*/ 768 h 1329"/>
              <a:gd name="T78" fmla="*/ 106 w 532"/>
              <a:gd name="T79" fmla="*/ 748 h 1329"/>
              <a:gd name="T80" fmla="*/ 116 w 532"/>
              <a:gd name="T81" fmla="*/ 742 h 1329"/>
              <a:gd name="T82" fmla="*/ 136 w 532"/>
              <a:gd name="T83" fmla="*/ 1019 h 1329"/>
              <a:gd name="T84" fmla="*/ 170 w 532"/>
              <a:gd name="T85" fmla="*/ 1227 h 1329"/>
              <a:gd name="T86" fmla="*/ 386 w 532"/>
              <a:gd name="T87" fmla="*/ 408 h 1329"/>
              <a:gd name="T88" fmla="*/ 412 w 532"/>
              <a:gd name="T89" fmla="*/ 460 h 1329"/>
              <a:gd name="T90" fmla="*/ 416 w 532"/>
              <a:gd name="T91" fmla="*/ 508 h 1329"/>
              <a:gd name="T92" fmla="*/ 420 w 532"/>
              <a:gd name="T93" fmla="*/ 540 h 1329"/>
              <a:gd name="T94" fmla="*/ 392 w 532"/>
              <a:gd name="T95" fmla="*/ 574 h 1329"/>
              <a:gd name="T96" fmla="*/ 376 w 532"/>
              <a:gd name="T97" fmla="*/ 468 h 1329"/>
              <a:gd name="T98" fmla="*/ 368 w 532"/>
              <a:gd name="T99" fmla="*/ 398 h 1329"/>
              <a:gd name="T100" fmla="*/ 272 w 532"/>
              <a:gd name="T101" fmla="*/ 788 h 1329"/>
              <a:gd name="T102" fmla="*/ 280 w 532"/>
              <a:gd name="T103" fmla="*/ 857 h 1329"/>
              <a:gd name="T104" fmla="*/ 276 w 532"/>
              <a:gd name="T105" fmla="*/ 919 h 1329"/>
              <a:gd name="T106" fmla="*/ 274 w 532"/>
              <a:gd name="T107" fmla="*/ 1019 h 1329"/>
              <a:gd name="T108" fmla="*/ 264 w 532"/>
              <a:gd name="T109" fmla="*/ 1059 h 1329"/>
              <a:gd name="T110" fmla="*/ 258 w 532"/>
              <a:gd name="T111" fmla="*/ 945 h 1329"/>
              <a:gd name="T112" fmla="*/ 272 w 532"/>
              <a:gd name="T113" fmla="*/ 79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2" h="1329">
                <a:moveTo>
                  <a:pt x="192" y="1289"/>
                </a:moveTo>
                <a:lnTo>
                  <a:pt x="192" y="1289"/>
                </a:lnTo>
                <a:lnTo>
                  <a:pt x="194" y="1291"/>
                </a:lnTo>
                <a:lnTo>
                  <a:pt x="194" y="1289"/>
                </a:lnTo>
                <a:lnTo>
                  <a:pt x="192" y="1289"/>
                </a:lnTo>
                <a:close/>
                <a:moveTo>
                  <a:pt x="178" y="1249"/>
                </a:moveTo>
                <a:lnTo>
                  <a:pt x="178" y="1249"/>
                </a:lnTo>
                <a:lnTo>
                  <a:pt x="194" y="1289"/>
                </a:lnTo>
                <a:lnTo>
                  <a:pt x="212" y="1289"/>
                </a:lnTo>
                <a:lnTo>
                  <a:pt x="212" y="1289"/>
                </a:lnTo>
                <a:lnTo>
                  <a:pt x="208" y="1301"/>
                </a:lnTo>
                <a:lnTo>
                  <a:pt x="204" y="1311"/>
                </a:lnTo>
                <a:lnTo>
                  <a:pt x="206" y="1323"/>
                </a:lnTo>
                <a:lnTo>
                  <a:pt x="206" y="1323"/>
                </a:lnTo>
                <a:lnTo>
                  <a:pt x="208" y="1327"/>
                </a:lnTo>
                <a:lnTo>
                  <a:pt x="216" y="1329"/>
                </a:lnTo>
                <a:lnTo>
                  <a:pt x="224" y="1329"/>
                </a:lnTo>
                <a:lnTo>
                  <a:pt x="236" y="1329"/>
                </a:lnTo>
                <a:lnTo>
                  <a:pt x="258" y="1325"/>
                </a:lnTo>
                <a:lnTo>
                  <a:pt x="266" y="1321"/>
                </a:lnTo>
                <a:lnTo>
                  <a:pt x="272" y="1319"/>
                </a:lnTo>
                <a:lnTo>
                  <a:pt x="272" y="1319"/>
                </a:lnTo>
                <a:lnTo>
                  <a:pt x="286" y="1309"/>
                </a:lnTo>
                <a:lnTo>
                  <a:pt x="290" y="1305"/>
                </a:lnTo>
                <a:lnTo>
                  <a:pt x="292" y="1301"/>
                </a:lnTo>
                <a:lnTo>
                  <a:pt x="292" y="1301"/>
                </a:lnTo>
                <a:lnTo>
                  <a:pt x="288" y="1293"/>
                </a:lnTo>
                <a:lnTo>
                  <a:pt x="280" y="1283"/>
                </a:lnTo>
                <a:lnTo>
                  <a:pt x="270" y="1271"/>
                </a:lnTo>
                <a:lnTo>
                  <a:pt x="288" y="1255"/>
                </a:lnTo>
                <a:lnTo>
                  <a:pt x="286" y="1227"/>
                </a:lnTo>
                <a:lnTo>
                  <a:pt x="286" y="1227"/>
                </a:lnTo>
                <a:lnTo>
                  <a:pt x="298" y="1225"/>
                </a:lnTo>
                <a:lnTo>
                  <a:pt x="316" y="1221"/>
                </a:lnTo>
                <a:lnTo>
                  <a:pt x="316" y="1221"/>
                </a:lnTo>
                <a:lnTo>
                  <a:pt x="318" y="1217"/>
                </a:lnTo>
                <a:lnTo>
                  <a:pt x="318" y="1211"/>
                </a:lnTo>
                <a:lnTo>
                  <a:pt x="320" y="1197"/>
                </a:lnTo>
                <a:lnTo>
                  <a:pt x="320" y="1175"/>
                </a:lnTo>
                <a:lnTo>
                  <a:pt x="320" y="1175"/>
                </a:lnTo>
                <a:lnTo>
                  <a:pt x="326" y="1165"/>
                </a:lnTo>
                <a:lnTo>
                  <a:pt x="336" y="1143"/>
                </a:lnTo>
                <a:lnTo>
                  <a:pt x="336" y="1143"/>
                </a:lnTo>
                <a:lnTo>
                  <a:pt x="346" y="1107"/>
                </a:lnTo>
                <a:lnTo>
                  <a:pt x="360" y="1037"/>
                </a:lnTo>
                <a:lnTo>
                  <a:pt x="384" y="921"/>
                </a:lnTo>
                <a:lnTo>
                  <a:pt x="384" y="921"/>
                </a:lnTo>
                <a:lnTo>
                  <a:pt x="388" y="887"/>
                </a:lnTo>
                <a:lnTo>
                  <a:pt x="394" y="837"/>
                </a:lnTo>
                <a:lnTo>
                  <a:pt x="400" y="768"/>
                </a:lnTo>
                <a:lnTo>
                  <a:pt x="400" y="768"/>
                </a:lnTo>
                <a:lnTo>
                  <a:pt x="414" y="608"/>
                </a:lnTo>
                <a:lnTo>
                  <a:pt x="414" y="608"/>
                </a:lnTo>
                <a:lnTo>
                  <a:pt x="430" y="624"/>
                </a:lnTo>
                <a:lnTo>
                  <a:pt x="506" y="1175"/>
                </a:lnTo>
                <a:lnTo>
                  <a:pt x="506" y="1175"/>
                </a:lnTo>
                <a:lnTo>
                  <a:pt x="504" y="1197"/>
                </a:lnTo>
                <a:lnTo>
                  <a:pt x="504" y="1213"/>
                </a:lnTo>
                <a:lnTo>
                  <a:pt x="506" y="1223"/>
                </a:lnTo>
                <a:lnTo>
                  <a:pt x="506" y="1223"/>
                </a:lnTo>
                <a:lnTo>
                  <a:pt x="506" y="1225"/>
                </a:lnTo>
                <a:lnTo>
                  <a:pt x="510" y="1225"/>
                </a:lnTo>
                <a:lnTo>
                  <a:pt x="518" y="1225"/>
                </a:lnTo>
                <a:lnTo>
                  <a:pt x="526" y="1223"/>
                </a:lnTo>
                <a:lnTo>
                  <a:pt x="532" y="1221"/>
                </a:lnTo>
                <a:lnTo>
                  <a:pt x="532" y="1221"/>
                </a:lnTo>
                <a:lnTo>
                  <a:pt x="530" y="1211"/>
                </a:lnTo>
                <a:lnTo>
                  <a:pt x="526" y="1195"/>
                </a:lnTo>
                <a:lnTo>
                  <a:pt x="518" y="1173"/>
                </a:lnTo>
                <a:lnTo>
                  <a:pt x="450" y="634"/>
                </a:lnTo>
                <a:lnTo>
                  <a:pt x="450" y="634"/>
                </a:lnTo>
                <a:lnTo>
                  <a:pt x="458" y="628"/>
                </a:lnTo>
                <a:lnTo>
                  <a:pt x="466" y="622"/>
                </a:lnTo>
                <a:lnTo>
                  <a:pt x="474" y="614"/>
                </a:lnTo>
                <a:lnTo>
                  <a:pt x="474" y="614"/>
                </a:lnTo>
                <a:lnTo>
                  <a:pt x="478" y="604"/>
                </a:lnTo>
                <a:lnTo>
                  <a:pt x="480" y="598"/>
                </a:lnTo>
                <a:lnTo>
                  <a:pt x="480" y="594"/>
                </a:lnTo>
                <a:lnTo>
                  <a:pt x="478" y="590"/>
                </a:lnTo>
                <a:lnTo>
                  <a:pt x="478" y="590"/>
                </a:lnTo>
                <a:lnTo>
                  <a:pt x="472" y="578"/>
                </a:lnTo>
                <a:lnTo>
                  <a:pt x="472" y="578"/>
                </a:lnTo>
                <a:lnTo>
                  <a:pt x="472" y="508"/>
                </a:lnTo>
                <a:lnTo>
                  <a:pt x="470" y="456"/>
                </a:lnTo>
                <a:lnTo>
                  <a:pt x="470" y="436"/>
                </a:lnTo>
                <a:lnTo>
                  <a:pt x="468" y="426"/>
                </a:lnTo>
                <a:lnTo>
                  <a:pt x="468" y="426"/>
                </a:lnTo>
                <a:lnTo>
                  <a:pt x="458" y="400"/>
                </a:lnTo>
                <a:lnTo>
                  <a:pt x="438" y="362"/>
                </a:lnTo>
                <a:lnTo>
                  <a:pt x="406" y="300"/>
                </a:lnTo>
                <a:lnTo>
                  <a:pt x="406" y="300"/>
                </a:lnTo>
                <a:lnTo>
                  <a:pt x="390" y="272"/>
                </a:lnTo>
                <a:lnTo>
                  <a:pt x="376" y="250"/>
                </a:lnTo>
                <a:lnTo>
                  <a:pt x="376" y="250"/>
                </a:lnTo>
                <a:lnTo>
                  <a:pt x="370" y="242"/>
                </a:lnTo>
                <a:lnTo>
                  <a:pt x="360" y="236"/>
                </a:lnTo>
                <a:lnTo>
                  <a:pt x="348" y="228"/>
                </a:lnTo>
                <a:lnTo>
                  <a:pt x="278" y="210"/>
                </a:lnTo>
                <a:lnTo>
                  <a:pt x="270" y="206"/>
                </a:lnTo>
                <a:lnTo>
                  <a:pt x="272" y="188"/>
                </a:lnTo>
                <a:lnTo>
                  <a:pt x="272" y="188"/>
                </a:lnTo>
                <a:lnTo>
                  <a:pt x="280" y="188"/>
                </a:lnTo>
                <a:lnTo>
                  <a:pt x="296" y="182"/>
                </a:lnTo>
                <a:lnTo>
                  <a:pt x="304" y="180"/>
                </a:lnTo>
                <a:lnTo>
                  <a:pt x="312" y="176"/>
                </a:lnTo>
                <a:lnTo>
                  <a:pt x="318" y="170"/>
                </a:lnTo>
                <a:lnTo>
                  <a:pt x="322" y="162"/>
                </a:lnTo>
                <a:lnTo>
                  <a:pt x="322" y="162"/>
                </a:lnTo>
                <a:lnTo>
                  <a:pt x="324" y="154"/>
                </a:lnTo>
                <a:lnTo>
                  <a:pt x="324" y="144"/>
                </a:lnTo>
                <a:lnTo>
                  <a:pt x="320" y="120"/>
                </a:lnTo>
                <a:lnTo>
                  <a:pt x="310" y="92"/>
                </a:lnTo>
                <a:lnTo>
                  <a:pt x="310" y="92"/>
                </a:lnTo>
                <a:lnTo>
                  <a:pt x="302" y="60"/>
                </a:lnTo>
                <a:lnTo>
                  <a:pt x="294" y="36"/>
                </a:lnTo>
                <a:lnTo>
                  <a:pt x="290" y="26"/>
                </a:lnTo>
                <a:lnTo>
                  <a:pt x="286" y="20"/>
                </a:lnTo>
                <a:lnTo>
                  <a:pt x="286" y="20"/>
                </a:lnTo>
                <a:lnTo>
                  <a:pt x="274" y="12"/>
                </a:lnTo>
                <a:lnTo>
                  <a:pt x="256" y="6"/>
                </a:lnTo>
                <a:lnTo>
                  <a:pt x="238" y="0"/>
                </a:lnTo>
                <a:lnTo>
                  <a:pt x="228" y="0"/>
                </a:lnTo>
                <a:lnTo>
                  <a:pt x="218" y="0"/>
                </a:lnTo>
                <a:lnTo>
                  <a:pt x="218" y="0"/>
                </a:lnTo>
                <a:lnTo>
                  <a:pt x="200" y="4"/>
                </a:lnTo>
                <a:lnTo>
                  <a:pt x="180" y="10"/>
                </a:lnTo>
                <a:lnTo>
                  <a:pt x="164" y="16"/>
                </a:lnTo>
                <a:lnTo>
                  <a:pt x="158" y="20"/>
                </a:lnTo>
                <a:lnTo>
                  <a:pt x="154" y="24"/>
                </a:lnTo>
                <a:lnTo>
                  <a:pt x="154" y="24"/>
                </a:lnTo>
                <a:lnTo>
                  <a:pt x="152" y="36"/>
                </a:lnTo>
                <a:lnTo>
                  <a:pt x="152" y="54"/>
                </a:lnTo>
                <a:lnTo>
                  <a:pt x="150" y="76"/>
                </a:lnTo>
                <a:lnTo>
                  <a:pt x="150" y="76"/>
                </a:lnTo>
                <a:lnTo>
                  <a:pt x="144" y="80"/>
                </a:lnTo>
                <a:lnTo>
                  <a:pt x="134" y="92"/>
                </a:lnTo>
                <a:lnTo>
                  <a:pt x="130" y="98"/>
                </a:lnTo>
                <a:lnTo>
                  <a:pt x="126" y="108"/>
                </a:lnTo>
                <a:lnTo>
                  <a:pt x="126" y="116"/>
                </a:lnTo>
                <a:lnTo>
                  <a:pt x="128" y="126"/>
                </a:lnTo>
                <a:lnTo>
                  <a:pt x="128" y="126"/>
                </a:lnTo>
                <a:lnTo>
                  <a:pt x="136" y="144"/>
                </a:lnTo>
                <a:lnTo>
                  <a:pt x="148" y="158"/>
                </a:lnTo>
                <a:lnTo>
                  <a:pt x="158" y="170"/>
                </a:lnTo>
                <a:lnTo>
                  <a:pt x="166" y="178"/>
                </a:lnTo>
                <a:lnTo>
                  <a:pt x="166" y="178"/>
                </a:lnTo>
                <a:lnTo>
                  <a:pt x="178" y="188"/>
                </a:lnTo>
                <a:lnTo>
                  <a:pt x="178" y="188"/>
                </a:lnTo>
                <a:lnTo>
                  <a:pt x="174" y="198"/>
                </a:lnTo>
                <a:lnTo>
                  <a:pt x="166" y="208"/>
                </a:lnTo>
                <a:lnTo>
                  <a:pt x="166" y="208"/>
                </a:lnTo>
                <a:lnTo>
                  <a:pt x="146" y="218"/>
                </a:lnTo>
                <a:lnTo>
                  <a:pt x="132" y="224"/>
                </a:lnTo>
                <a:lnTo>
                  <a:pt x="122" y="230"/>
                </a:lnTo>
                <a:lnTo>
                  <a:pt x="122" y="230"/>
                </a:lnTo>
                <a:lnTo>
                  <a:pt x="114" y="234"/>
                </a:lnTo>
                <a:lnTo>
                  <a:pt x="108" y="238"/>
                </a:lnTo>
                <a:lnTo>
                  <a:pt x="108" y="238"/>
                </a:lnTo>
                <a:lnTo>
                  <a:pt x="94" y="246"/>
                </a:lnTo>
                <a:lnTo>
                  <a:pt x="82" y="254"/>
                </a:lnTo>
                <a:lnTo>
                  <a:pt x="76" y="260"/>
                </a:lnTo>
                <a:lnTo>
                  <a:pt x="76" y="260"/>
                </a:lnTo>
                <a:lnTo>
                  <a:pt x="70" y="270"/>
                </a:lnTo>
                <a:lnTo>
                  <a:pt x="66" y="276"/>
                </a:lnTo>
                <a:lnTo>
                  <a:pt x="66" y="276"/>
                </a:lnTo>
                <a:lnTo>
                  <a:pt x="66" y="282"/>
                </a:lnTo>
                <a:lnTo>
                  <a:pt x="64" y="292"/>
                </a:lnTo>
                <a:lnTo>
                  <a:pt x="64" y="292"/>
                </a:lnTo>
                <a:lnTo>
                  <a:pt x="60" y="324"/>
                </a:lnTo>
                <a:lnTo>
                  <a:pt x="58" y="384"/>
                </a:lnTo>
                <a:lnTo>
                  <a:pt x="56" y="442"/>
                </a:lnTo>
                <a:lnTo>
                  <a:pt x="54" y="464"/>
                </a:lnTo>
                <a:lnTo>
                  <a:pt x="52" y="474"/>
                </a:lnTo>
                <a:lnTo>
                  <a:pt x="52" y="474"/>
                </a:lnTo>
                <a:lnTo>
                  <a:pt x="52" y="480"/>
                </a:lnTo>
                <a:lnTo>
                  <a:pt x="52" y="488"/>
                </a:lnTo>
                <a:lnTo>
                  <a:pt x="58" y="506"/>
                </a:lnTo>
                <a:lnTo>
                  <a:pt x="66" y="532"/>
                </a:lnTo>
                <a:lnTo>
                  <a:pt x="66" y="532"/>
                </a:lnTo>
                <a:lnTo>
                  <a:pt x="50" y="562"/>
                </a:lnTo>
                <a:lnTo>
                  <a:pt x="50" y="562"/>
                </a:lnTo>
                <a:lnTo>
                  <a:pt x="32" y="586"/>
                </a:lnTo>
                <a:lnTo>
                  <a:pt x="20" y="610"/>
                </a:lnTo>
                <a:lnTo>
                  <a:pt x="14" y="626"/>
                </a:lnTo>
                <a:lnTo>
                  <a:pt x="8" y="642"/>
                </a:lnTo>
                <a:lnTo>
                  <a:pt x="8" y="642"/>
                </a:lnTo>
                <a:lnTo>
                  <a:pt x="2" y="670"/>
                </a:lnTo>
                <a:lnTo>
                  <a:pt x="0" y="694"/>
                </a:lnTo>
                <a:lnTo>
                  <a:pt x="4" y="710"/>
                </a:lnTo>
                <a:lnTo>
                  <a:pt x="8" y="724"/>
                </a:lnTo>
                <a:lnTo>
                  <a:pt x="8" y="724"/>
                </a:lnTo>
                <a:lnTo>
                  <a:pt x="18" y="736"/>
                </a:lnTo>
                <a:lnTo>
                  <a:pt x="32" y="750"/>
                </a:lnTo>
                <a:lnTo>
                  <a:pt x="48" y="760"/>
                </a:lnTo>
                <a:lnTo>
                  <a:pt x="58" y="768"/>
                </a:lnTo>
                <a:lnTo>
                  <a:pt x="58" y="768"/>
                </a:lnTo>
                <a:lnTo>
                  <a:pt x="64" y="768"/>
                </a:lnTo>
                <a:lnTo>
                  <a:pt x="72" y="766"/>
                </a:lnTo>
                <a:lnTo>
                  <a:pt x="90" y="758"/>
                </a:lnTo>
                <a:lnTo>
                  <a:pt x="106" y="748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6" y="742"/>
                </a:lnTo>
                <a:lnTo>
                  <a:pt x="118" y="784"/>
                </a:lnTo>
                <a:lnTo>
                  <a:pt x="122" y="869"/>
                </a:lnTo>
                <a:lnTo>
                  <a:pt x="130" y="961"/>
                </a:lnTo>
                <a:lnTo>
                  <a:pt x="136" y="1019"/>
                </a:lnTo>
                <a:lnTo>
                  <a:pt x="136" y="1019"/>
                </a:lnTo>
                <a:lnTo>
                  <a:pt x="150" y="1131"/>
                </a:lnTo>
                <a:lnTo>
                  <a:pt x="156" y="1165"/>
                </a:lnTo>
                <a:lnTo>
                  <a:pt x="162" y="1197"/>
                </a:lnTo>
                <a:lnTo>
                  <a:pt x="170" y="1227"/>
                </a:lnTo>
                <a:lnTo>
                  <a:pt x="178" y="1249"/>
                </a:lnTo>
                <a:lnTo>
                  <a:pt x="178" y="1249"/>
                </a:lnTo>
                <a:close/>
                <a:moveTo>
                  <a:pt x="368" y="370"/>
                </a:moveTo>
                <a:lnTo>
                  <a:pt x="368" y="370"/>
                </a:lnTo>
                <a:lnTo>
                  <a:pt x="386" y="408"/>
                </a:lnTo>
                <a:lnTo>
                  <a:pt x="386" y="408"/>
                </a:lnTo>
                <a:lnTo>
                  <a:pt x="398" y="428"/>
                </a:lnTo>
                <a:lnTo>
                  <a:pt x="406" y="444"/>
                </a:lnTo>
                <a:lnTo>
                  <a:pt x="412" y="460"/>
                </a:lnTo>
                <a:lnTo>
                  <a:pt x="412" y="460"/>
                </a:lnTo>
                <a:lnTo>
                  <a:pt x="416" y="474"/>
                </a:lnTo>
                <a:lnTo>
                  <a:pt x="418" y="486"/>
                </a:lnTo>
                <a:lnTo>
                  <a:pt x="418" y="496"/>
                </a:lnTo>
                <a:lnTo>
                  <a:pt x="416" y="508"/>
                </a:lnTo>
                <a:lnTo>
                  <a:pt x="416" y="508"/>
                </a:lnTo>
                <a:lnTo>
                  <a:pt x="414" y="518"/>
                </a:lnTo>
                <a:lnTo>
                  <a:pt x="416" y="526"/>
                </a:lnTo>
                <a:lnTo>
                  <a:pt x="420" y="534"/>
                </a:lnTo>
                <a:lnTo>
                  <a:pt x="420" y="540"/>
                </a:lnTo>
                <a:lnTo>
                  <a:pt x="420" y="540"/>
                </a:lnTo>
                <a:lnTo>
                  <a:pt x="416" y="596"/>
                </a:lnTo>
                <a:lnTo>
                  <a:pt x="416" y="596"/>
                </a:lnTo>
                <a:lnTo>
                  <a:pt x="404" y="586"/>
                </a:lnTo>
                <a:lnTo>
                  <a:pt x="392" y="574"/>
                </a:lnTo>
                <a:lnTo>
                  <a:pt x="392" y="574"/>
                </a:lnTo>
                <a:lnTo>
                  <a:pt x="388" y="546"/>
                </a:lnTo>
                <a:lnTo>
                  <a:pt x="382" y="498"/>
                </a:lnTo>
                <a:lnTo>
                  <a:pt x="382" y="498"/>
                </a:lnTo>
                <a:lnTo>
                  <a:pt x="378" y="480"/>
                </a:lnTo>
                <a:lnTo>
                  <a:pt x="376" y="468"/>
                </a:lnTo>
                <a:lnTo>
                  <a:pt x="372" y="456"/>
                </a:lnTo>
                <a:lnTo>
                  <a:pt x="370" y="442"/>
                </a:lnTo>
                <a:lnTo>
                  <a:pt x="370" y="442"/>
                </a:lnTo>
                <a:lnTo>
                  <a:pt x="368" y="420"/>
                </a:lnTo>
                <a:lnTo>
                  <a:pt x="368" y="398"/>
                </a:lnTo>
                <a:lnTo>
                  <a:pt x="368" y="370"/>
                </a:lnTo>
                <a:lnTo>
                  <a:pt x="368" y="370"/>
                </a:lnTo>
                <a:close/>
                <a:moveTo>
                  <a:pt x="272" y="790"/>
                </a:moveTo>
                <a:lnTo>
                  <a:pt x="272" y="790"/>
                </a:lnTo>
                <a:lnTo>
                  <a:pt x="272" y="788"/>
                </a:lnTo>
                <a:lnTo>
                  <a:pt x="272" y="790"/>
                </a:lnTo>
                <a:lnTo>
                  <a:pt x="274" y="796"/>
                </a:lnTo>
                <a:lnTo>
                  <a:pt x="276" y="816"/>
                </a:lnTo>
                <a:lnTo>
                  <a:pt x="280" y="841"/>
                </a:lnTo>
                <a:lnTo>
                  <a:pt x="280" y="857"/>
                </a:lnTo>
                <a:lnTo>
                  <a:pt x="280" y="857"/>
                </a:lnTo>
                <a:lnTo>
                  <a:pt x="280" y="877"/>
                </a:lnTo>
                <a:lnTo>
                  <a:pt x="276" y="905"/>
                </a:lnTo>
                <a:lnTo>
                  <a:pt x="276" y="905"/>
                </a:lnTo>
                <a:lnTo>
                  <a:pt x="276" y="919"/>
                </a:lnTo>
                <a:lnTo>
                  <a:pt x="276" y="931"/>
                </a:lnTo>
                <a:lnTo>
                  <a:pt x="278" y="941"/>
                </a:lnTo>
                <a:lnTo>
                  <a:pt x="278" y="953"/>
                </a:lnTo>
                <a:lnTo>
                  <a:pt x="278" y="953"/>
                </a:lnTo>
                <a:lnTo>
                  <a:pt x="274" y="1019"/>
                </a:lnTo>
                <a:lnTo>
                  <a:pt x="272" y="1055"/>
                </a:lnTo>
                <a:lnTo>
                  <a:pt x="268" y="1073"/>
                </a:lnTo>
                <a:lnTo>
                  <a:pt x="268" y="1073"/>
                </a:lnTo>
                <a:lnTo>
                  <a:pt x="266" y="1069"/>
                </a:lnTo>
                <a:lnTo>
                  <a:pt x="264" y="1059"/>
                </a:lnTo>
                <a:lnTo>
                  <a:pt x="260" y="1027"/>
                </a:lnTo>
                <a:lnTo>
                  <a:pt x="254" y="979"/>
                </a:lnTo>
                <a:lnTo>
                  <a:pt x="254" y="979"/>
                </a:lnTo>
                <a:lnTo>
                  <a:pt x="252" y="967"/>
                </a:lnTo>
                <a:lnTo>
                  <a:pt x="258" y="945"/>
                </a:lnTo>
                <a:lnTo>
                  <a:pt x="258" y="945"/>
                </a:lnTo>
                <a:lnTo>
                  <a:pt x="262" y="911"/>
                </a:lnTo>
                <a:lnTo>
                  <a:pt x="266" y="861"/>
                </a:lnTo>
                <a:lnTo>
                  <a:pt x="272" y="790"/>
                </a:lnTo>
                <a:lnTo>
                  <a:pt x="272" y="7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26BBF5A9-47E8-4BE7-A1AB-9CA59E04AAB3}"/>
              </a:ext>
            </a:extLst>
          </p:cNvPr>
          <p:cNvSpPr>
            <a:spLocks/>
          </p:cNvSpPr>
          <p:nvPr/>
        </p:nvSpPr>
        <p:spPr bwMode="auto">
          <a:xfrm>
            <a:off x="8294761" y="755048"/>
            <a:ext cx="716851" cy="1727059"/>
          </a:xfrm>
          <a:custGeom>
            <a:avLst/>
            <a:gdLst>
              <a:gd name="T0" fmla="*/ 79 w 325"/>
              <a:gd name="T1" fmla="*/ 306 h 783"/>
              <a:gd name="T2" fmla="*/ 47 w 325"/>
              <a:gd name="T3" fmla="*/ 333 h 783"/>
              <a:gd name="T4" fmla="*/ 34 w 325"/>
              <a:gd name="T5" fmla="*/ 355 h 783"/>
              <a:gd name="T6" fmla="*/ 23 w 325"/>
              <a:gd name="T7" fmla="*/ 362 h 783"/>
              <a:gd name="T8" fmla="*/ 19 w 325"/>
              <a:gd name="T9" fmla="*/ 374 h 783"/>
              <a:gd name="T10" fmla="*/ 28 w 325"/>
              <a:gd name="T11" fmla="*/ 379 h 783"/>
              <a:gd name="T12" fmla="*/ 41 w 325"/>
              <a:gd name="T13" fmla="*/ 370 h 783"/>
              <a:gd name="T14" fmla="*/ 5 w 325"/>
              <a:gd name="T15" fmla="*/ 765 h 783"/>
              <a:gd name="T16" fmla="*/ 50 w 325"/>
              <a:gd name="T17" fmla="*/ 369 h 783"/>
              <a:gd name="T18" fmla="*/ 72 w 325"/>
              <a:gd name="T19" fmla="*/ 363 h 783"/>
              <a:gd name="T20" fmla="*/ 50 w 325"/>
              <a:gd name="T21" fmla="*/ 483 h 783"/>
              <a:gd name="T22" fmla="*/ 62 w 325"/>
              <a:gd name="T23" fmla="*/ 503 h 783"/>
              <a:gd name="T24" fmla="*/ 97 w 325"/>
              <a:gd name="T25" fmla="*/ 513 h 783"/>
              <a:gd name="T26" fmla="*/ 102 w 325"/>
              <a:gd name="T27" fmla="*/ 543 h 783"/>
              <a:gd name="T28" fmla="*/ 138 w 325"/>
              <a:gd name="T29" fmla="*/ 611 h 783"/>
              <a:gd name="T30" fmla="*/ 150 w 325"/>
              <a:gd name="T31" fmla="*/ 698 h 783"/>
              <a:gd name="T32" fmla="*/ 131 w 325"/>
              <a:gd name="T33" fmla="*/ 722 h 783"/>
              <a:gd name="T34" fmla="*/ 103 w 325"/>
              <a:gd name="T35" fmla="*/ 727 h 783"/>
              <a:gd name="T36" fmla="*/ 105 w 325"/>
              <a:gd name="T37" fmla="*/ 742 h 783"/>
              <a:gd name="T38" fmla="*/ 127 w 325"/>
              <a:gd name="T39" fmla="*/ 750 h 783"/>
              <a:gd name="T40" fmla="*/ 165 w 325"/>
              <a:gd name="T41" fmla="*/ 748 h 783"/>
              <a:gd name="T42" fmla="*/ 193 w 325"/>
              <a:gd name="T43" fmla="*/ 753 h 783"/>
              <a:gd name="T44" fmla="*/ 203 w 325"/>
              <a:gd name="T45" fmla="*/ 781 h 783"/>
              <a:gd name="T46" fmla="*/ 225 w 325"/>
              <a:gd name="T47" fmla="*/ 774 h 783"/>
              <a:gd name="T48" fmla="*/ 249 w 325"/>
              <a:gd name="T49" fmla="*/ 713 h 783"/>
              <a:gd name="T50" fmla="*/ 259 w 325"/>
              <a:gd name="T51" fmla="*/ 672 h 783"/>
              <a:gd name="T52" fmla="*/ 241 w 325"/>
              <a:gd name="T53" fmla="*/ 651 h 783"/>
              <a:gd name="T54" fmla="*/ 213 w 325"/>
              <a:gd name="T55" fmla="*/ 551 h 783"/>
              <a:gd name="T56" fmla="*/ 283 w 325"/>
              <a:gd name="T57" fmla="*/ 430 h 783"/>
              <a:gd name="T58" fmla="*/ 305 w 325"/>
              <a:gd name="T59" fmla="*/ 169 h 783"/>
              <a:gd name="T60" fmla="*/ 308 w 325"/>
              <a:gd name="T61" fmla="*/ 155 h 783"/>
              <a:gd name="T62" fmla="*/ 269 w 325"/>
              <a:gd name="T63" fmla="*/ 115 h 783"/>
              <a:gd name="T64" fmla="*/ 241 w 325"/>
              <a:gd name="T65" fmla="*/ 104 h 783"/>
              <a:gd name="T66" fmla="*/ 215 w 325"/>
              <a:gd name="T67" fmla="*/ 98 h 783"/>
              <a:gd name="T68" fmla="*/ 207 w 325"/>
              <a:gd name="T69" fmla="*/ 76 h 783"/>
              <a:gd name="T70" fmla="*/ 198 w 325"/>
              <a:gd name="T71" fmla="*/ 36 h 783"/>
              <a:gd name="T72" fmla="*/ 183 w 325"/>
              <a:gd name="T73" fmla="*/ 22 h 783"/>
              <a:gd name="T74" fmla="*/ 164 w 325"/>
              <a:gd name="T75" fmla="*/ 4 h 783"/>
              <a:gd name="T76" fmla="*/ 132 w 325"/>
              <a:gd name="T77" fmla="*/ 1 h 783"/>
              <a:gd name="T78" fmla="*/ 104 w 325"/>
              <a:gd name="T79" fmla="*/ 17 h 783"/>
              <a:gd name="T80" fmla="*/ 83 w 325"/>
              <a:gd name="T81" fmla="*/ 40 h 783"/>
              <a:gd name="T82" fmla="*/ 79 w 325"/>
              <a:gd name="T83" fmla="*/ 47 h 783"/>
              <a:gd name="T84" fmla="*/ 83 w 325"/>
              <a:gd name="T85" fmla="*/ 69 h 783"/>
              <a:gd name="T86" fmla="*/ 84 w 325"/>
              <a:gd name="T87" fmla="*/ 79 h 783"/>
              <a:gd name="T88" fmla="*/ 103 w 325"/>
              <a:gd name="T89" fmla="*/ 93 h 783"/>
              <a:gd name="T90" fmla="*/ 107 w 325"/>
              <a:gd name="T91" fmla="*/ 99 h 783"/>
              <a:gd name="T92" fmla="*/ 116 w 325"/>
              <a:gd name="T93" fmla="*/ 112 h 783"/>
              <a:gd name="T94" fmla="*/ 119 w 325"/>
              <a:gd name="T95" fmla="*/ 123 h 783"/>
              <a:gd name="T96" fmla="*/ 113 w 325"/>
              <a:gd name="T97" fmla="*/ 136 h 783"/>
              <a:gd name="T98" fmla="*/ 93 w 325"/>
              <a:gd name="T99" fmla="*/ 174 h 783"/>
              <a:gd name="T100" fmla="*/ 91 w 325"/>
              <a:gd name="T101" fmla="*/ 275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783">
                <a:moveTo>
                  <a:pt x="89" y="285"/>
                </a:moveTo>
                <a:lnTo>
                  <a:pt x="89" y="285"/>
                </a:lnTo>
                <a:lnTo>
                  <a:pt x="85" y="295"/>
                </a:lnTo>
                <a:lnTo>
                  <a:pt x="79" y="306"/>
                </a:lnTo>
                <a:lnTo>
                  <a:pt x="79" y="306"/>
                </a:lnTo>
                <a:lnTo>
                  <a:pt x="76" y="313"/>
                </a:lnTo>
                <a:lnTo>
                  <a:pt x="74" y="316"/>
                </a:lnTo>
                <a:lnTo>
                  <a:pt x="74" y="316"/>
                </a:lnTo>
                <a:lnTo>
                  <a:pt x="58" y="325"/>
                </a:lnTo>
                <a:lnTo>
                  <a:pt x="47" y="333"/>
                </a:lnTo>
                <a:lnTo>
                  <a:pt x="39" y="339"/>
                </a:lnTo>
                <a:lnTo>
                  <a:pt x="39" y="339"/>
                </a:lnTo>
                <a:lnTo>
                  <a:pt x="37" y="343"/>
                </a:lnTo>
                <a:lnTo>
                  <a:pt x="36" y="348"/>
                </a:lnTo>
                <a:lnTo>
                  <a:pt x="34" y="355"/>
                </a:lnTo>
                <a:lnTo>
                  <a:pt x="34" y="355"/>
                </a:lnTo>
                <a:lnTo>
                  <a:pt x="33" y="361"/>
                </a:lnTo>
                <a:lnTo>
                  <a:pt x="33" y="361"/>
                </a:lnTo>
                <a:lnTo>
                  <a:pt x="25" y="361"/>
                </a:lnTo>
                <a:lnTo>
                  <a:pt x="23" y="362"/>
                </a:lnTo>
                <a:lnTo>
                  <a:pt x="20" y="363"/>
                </a:lnTo>
                <a:lnTo>
                  <a:pt x="20" y="363"/>
                </a:lnTo>
                <a:lnTo>
                  <a:pt x="18" y="369"/>
                </a:lnTo>
                <a:lnTo>
                  <a:pt x="18" y="371"/>
                </a:lnTo>
                <a:lnTo>
                  <a:pt x="19" y="374"/>
                </a:lnTo>
                <a:lnTo>
                  <a:pt x="19" y="374"/>
                </a:lnTo>
                <a:lnTo>
                  <a:pt x="23" y="377"/>
                </a:lnTo>
                <a:lnTo>
                  <a:pt x="25" y="379"/>
                </a:lnTo>
                <a:lnTo>
                  <a:pt x="28" y="379"/>
                </a:lnTo>
                <a:lnTo>
                  <a:pt x="28" y="379"/>
                </a:lnTo>
                <a:lnTo>
                  <a:pt x="29" y="377"/>
                </a:lnTo>
                <a:lnTo>
                  <a:pt x="29" y="374"/>
                </a:lnTo>
                <a:lnTo>
                  <a:pt x="29" y="371"/>
                </a:lnTo>
                <a:lnTo>
                  <a:pt x="30" y="370"/>
                </a:lnTo>
                <a:lnTo>
                  <a:pt x="41" y="370"/>
                </a:lnTo>
                <a:lnTo>
                  <a:pt x="0" y="760"/>
                </a:lnTo>
                <a:lnTo>
                  <a:pt x="0" y="760"/>
                </a:lnTo>
                <a:lnTo>
                  <a:pt x="1" y="762"/>
                </a:lnTo>
                <a:lnTo>
                  <a:pt x="2" y="765"/>
                </a:lnTo>
                <a:lnTo>
                  <a:pt x="5" y="765"/>
                </a:lnTo>
                <a:lnTo>
                  <a:pt x="5" y="765"/>
                </a:lnTo>
                <a:lnTo>
                  <a:pt x="8" y="765"/>
                </a:lnTo>
                <a:lnTo>
                  <a:pt x="10" y="762"/>
                </a:lnTo>
                <a:lnTo>
                  <a:pt x="11" y="760"/>
                </a:lnTo>
                <a:lnTo>
                  <a:pt x="50" y="369"/>
                </a:lnTo>
                <a:lnTo>
                  <a:pt x="50" y="369"/>
                </a:lnTo>
                <a:lnTo>
                  <a:pt x="55" y="369"/>
                </a:lnTo>
                <a:lnTo>
                  <a:pt x="55" y="369"/>
                </a:lnTo>
                <a:lnTo>
                  <a:pt x="72" y="363"/>
                </a:lnTo>
                <a:lnTo>
                  <a:pt x="72" y="363"/>
                </a:lnTo>
                <a:lnTo>
                  <a:pt x="67" y="381"/>
                </a:lnTo>
                <a:lnTo>
                  <a:pt x="58" y="422"/>
                </a:lnTo>
                <a:lnTo>
                  <a:pt x="55" y="445"/>
                </a:lnTo>
                <a:lnTo>
                  <a:pt x="51" y="465"/>
                </a:lnTo>
                <a:lnTo>
                  <a:pt x="50" y="483"/>
                </a:lnTo>
                <a:lnTo>
                  <a:pt x="51" y="489"/>
                </a:lnTo>
                <a:lnTo>
                  <a:pt x="52" y="493"/>
                </a:lnTo>
                <a:lnTo>
                  <a:pt x="52" y="493"/>
                </a:lnTo>
                <a:lnTo>
                  <a:pt x="56" y="499"/>
                </a:lnTo>
                <a:lnTo>
                  <a:pt x="62" y="503"/>
                </a:lnTo>
                <a:lnTo>
                  <a:pt x="70" y="507"/>
                </a:lnTo>
                <a:lnTo>
                  <a:pt x="77" y="510"/>
                </a:lnTo>
                <a:lnTo>
                  <a:pt x="90" y="513"/>
                </a:lnTo>
                <a:lnTo>
                  <a:pt x="97" y="513"/>
                </a:lnTo>
                <a:lnTo>
                  <a:pt x="97" y="513"/>
                </a:lnTo>
                <a:lnTo>
                  <a:pt x="95" y="516"/>
                </a:lnTo>
                <a:lnTo>
                  <a:pt x="95" y="524"/>
                </a:lnTo>
                <a:lnTo>
                  <a:pt x="95" y="529"/>
                </a:lnTo>
                <a:lnTo>
                  <a:pt x="98" y="535"/>
                </a:lnTo>
                <a:lnTo>
                  <a:pt x="102" y="543"/>
                </a:lnTo>
                <a:lnTo>
                  <a:pt x="107" y="550"/>
                </a:lnTo>
                <a:lnTo>
                  <a:pt x="107" y="550"/>
                </a:lnTo>
                <a:lnTo>
                  <a:pt x="119" y="569"/>
                </a:lnTo>
                <a:lnTo>
                  <a:pt x="130" y="591"/>
                </a:lnTo>
                <a:lnTo>
                  <a:pt x="138" y="611"/>
                </a:lnTo>
                <a:lnTo>
                  <a:pt x="142" y="629"/>
                </a:lnTo>
                <a:lnTo>
                  <a:pt x="142" y="629"/>
                </a:lnTo>
                <a:lnTo>
                  <a:pt x="145" y="648"/>
                </a:lnTo>
                <a:lnTo>
                  <a:pt x="147" y="671"/>
                </a:lnTo>
                <a:lnTo>
                  <a:pt x="150" y="698"/>
                </a:lnTo>
                <a:lnTo>
                  <a:pt x="150" y="698"/>
                </a:lnTo>
                <a:lnTo>
                  <a:pt x="142" y="709"/>
                </a:lnTo>
                <a:lnTo>
                  <a:pt x="137" y="718"/>
                </a:lnTo>
                <a:lnTo>
                  <a:pt x="133" y="720"/>
                </a:lnTo>
                <a:lnTo>
                  <a:pt x="131" y="722"/>
                </a:lnTo>
                <a:lnTo>
                  <a:pt x="131" y="722"/>
                </a:lnTo>
                <a:lnTo>
                  <a:pt x="123" y="723"/>
                </a:lnTo>
                <a:lnTo>
                  <a:pt x="114" y="723"/>
                </a:lnTo>
                <a:lnTo>
                  <a:pt x="105" y="726"/>
                </a:lnTo>
                <a:lnTo>
                  <a:pt x="103" y="727"/>
                </a:lnTo>
                <a:lnTo>
                  <a:pt x="102" y="729"/>
                </a:lnTo>
                <a:lnTo>
                  <a:pt x="102" y="729"/>
                </a:lnTo>
                <a:lnTo>
                  <a:pt x="102" y="734"/>
                </a:lnTo>
                <a:lnTo>
                  <a:pt x="103" y="739"/>
                </a:lnTo>
                <a:lnTo>
                  <a:pt x="105" y="742"/>
                </a:lnTo>
                <a:lnTo>
                  <a:pt x="108" y="745"/>
                </a:lnTo>
                <a:lnTo>
                  <a:pt x="111" y="747"/>
                </a:lnTo>
                <a:lnTo>
                  <a:pt x="116" y="748"/>
                </a:lnTo>
                <a:lnTo>
                  <a:pt x="116" y="748"/>
                </a:lnTo>
                <a:lnTo>
                  <a:pt x="127" y="750"/>
                </a:lnTo>
                <a:lnTo>
                  <a:pt x="138" y="750"/>
                </a:lnTo>
                <a:lnTo>
                  <a:pt x="154" y="750"/>
                </a:lnTo>
                <a:lnTo>
                  <a:pt x="154" y="750"/>
                </a:lnTo>
                <a:lnTo>
                  <a:pt x="160" y="748"/>
                </a:lnTo>
                <a:lnTo>
                  <a:pt x="165" y="748"/>
                </a:lnTo>
                <a:lnTo>
                  <a:pt x="170" y="750"/>
                </a:lnTo>
                <a:lnTo>
                  <a:pt x="170" y="750"/>
                </a:lnTo>
                <a:lnTo>
                  <a:pt x="184" y="752"/>
                </a:lnTo>
                <a:lnTo>
                  <a:pt x="193" y="753"/>
                </a:lnTo>
                <a:lnTo>
                  <a:pt x="193" y="753"/>
                </a:lnTo>
                <a:lnTo>
                  <a:pt x="193" y="757"/>
                </a:lnTo>
                <a:lnTo>
                  <a:pt x="196" y="767"/>
                </a:lnTo>
                <a:lnTo>
                  <a:pt x="198" y="772"/>
                </a:lnTo>
                <a:lnTo>
                  <a:pt x="199" y="778"/>
                </a:lnTo>
                <a:lnTo>
                  <a:pt x="203" y="781"/>
                </a:lnTo>
                <a:lnTo>
                  <a:pt x="207" y="783"/>
                </a:lnTo>
                <a:lnTo>
                  <a:pt x="207" y="783"/>
                </a:lnTo>
                <a:lnTo>
                  <a:pt x="211" y="783"/>
                </a:lnTo>
                <a:lnTo>
                  <a:pt x="215" y="780"/>
                </a:lnTo>
                <a:lnTo>
                  <a:pt x="225" y="774"/>
                </a:lnTo>
                <a:lnTo>
                  <a:pt x="233" y="766"/>
                </a:lnTo>
                <a:lnTo>
                  <a:pt x="236" y="762"/>
                </a:lnTo>
                <a:lnTo>
                  <a:pt x="238" y="759"/>
                </a:lnTo>
                <a:lnTo>
                  <a:pt x="238" y="759"/>
                </a:lnTo>
                <a:lnTo>
                  <a:pt x="249" y="713"/>
                </a:lnTo>
                <a:lnTo>
                  <a:pt x="249" y="713"/>
                </a:lnTo>
                <a:lnTo>
                  <a:pt x="258" y="682"/>
                </a:lnTo>
                <a:lnTo>
                  <a:pt x="258" y="682"/>
                </a:lnTo>
                <a:lnTo>
                  <a:pt x="259" y="675"/>
                </a:lnTo>
                <a:lnTo>
                  <a:pt x="259" y="672"/>
                </a:lnTo>
                <a:lnTo>
                  <a:pt x="258" y="670"/>
                </a:lnTo>
                <a:lnTo>
                  <a:pt x="258" y="670"/>
                </a:lnTo>
                <a:lnTo>
                  <a:pt x="249" y="658"/>
                </a:lnTo>
                <a:lnTo>
                  <a:pt x="249" y="658"/>
                </a:lnTo>
                <a:lnTo>
                  <a:pt x="241" y="651"/>
                </a:lnTo>
                <a:lnTo>
                  <a:pt x="234" y="645"/>
                </a:lnTo>
                <a:lnTo>
                  <a:pt x="224" y="648"/>
                </a:lnTo>
                <a:lnTo>
                  <a:pt x="210" y="623"/>
                </a:lnTo>
                <a:lnTo>
                  <a:pt x="215" y="574"/>
                </a:lnTo>
                <a:lnTo>
                  <a:pt x="213" y="551"/>
                </a:lnTo>
                <a:lnTo>
                  <a:pt x="225" y="497"/>
                </a:lnTo>
                <a:lnTo>
                  <a:pt x="248" y="484"/>
                </a:lnTo>
                <a:lnTo>
                  <a:pt x="260" y="474"/>
                </a:lnTo>
                <a:lnTo>
                  <a:pt x="277" y="473"/>
                </a:lnTo>
                <a:lnTo>
                  <a:pt x="283" y="430"/>
                </a:lnTo>
                <a:lnTo>
                  <a:pt x="305" y="341"/>
                </a:lnTo>
                <a:lnTo>
                  <a:pt x="325" y="239"/>
                </a:lnTo>
                <a:lnTo>
                  <a:pt x="302" y="170"/>
                </a:lnTo>
                <a:lnTo>
                  <a:pt x="302" y="170"/>
                </a:lnTo>
                <a:lnTo>
                  <a:pt x="305" y="169"/>
                </a:lnTo>
                <a:lnTo>
                  <a:pt x="308" y="167"/>
                </a:lnTo>
                <a:lnTo>
                  <a:pt x="310" y="162"/>
                </a:lnTo>
                <a:lnTo>
                  <a:pt x="309" y="159"/>
                </a:lnTo>
                <a:lnTo>
                  <a:pt x="308" y="155"/>
                </a:lnTo>
                <a:lnTo>
                  <a:pt x="308" y="155"/>
                </a:lnTo>
                <a:lnTo>
                  <a:pt x="301" y="146"/>
                </a:lnTo>
                <a:lnTo>
                  <a:pt x="291" y="135"/>
                </a:lnTo>
                <a:lnTo>
                  <a:pt x="276" y="118"/>
                </a:lnTo>
                <a:lnTo>
                  <a:pt x="276" y="118"/>
                </a:lnTo>
                <a:lnTo>
                  <a:pt x="269" y="115"/>
                </a:lnTo>
                <a:lnTo>
                  <a:pt x="258" y="109"/>
                </a:lnTo>
                <a:lnTo>
                  <a:pt x="248" y="106"/>
                </a:lnTo>
                <a:lnTo>
                  <a:pt x="244" y="104"/>
                </a:lnTo>
                <a:lnTo>
                  <a:pt x="241" y="104"/>
                </a:lnTo>
                <a:lnTo>
                  <a:pt x="241" y="104"/>
                </a:lnTo>
                <a:lnTo>
                  <a:pt x="238" y="106"/>
                </a:lnTo>
                <a:lnTo>
                  <a:pt x="234" y="106"/>
                </a:lnTo>
                <a:lnTo>
                  <a:pt x="227" y="103"/>
                </a:lnTo>
                <a:lnTo>
                  <a:pt x="227" y="103"/>
                </a:lnTo>
                <a:lnTo>
                  <a:pt x="215" y="98"/>
                </a:lnTo>
                <a:lnTo>
                  <a:pt x="215" y="98"/>
                </a:lnTo>
                <a:lnTo>
                  <a:pt x="212" y="97"/>
                </a:lnTo>
                <a:lnTo>
                  <a:pt x="208" y="94"/>
                </a:lnTo>
                <a:lnTo>
                  <a:pt x="208" y="94"/>
                </a:lnTo>
                <a:lnTo>
                  <a:pt x="207" y="76"/>
                </a:lnTo>
                <a:lnTo>
                  <a:pt x="206" y="60"/>
                </a:lnTo>
                <a:lnTo>
                  <a:pt x="203" y="46"/>
                </a:lnTo>
                <a:lnTo>
                  <a:pt x="203" y="46"/>
                </a:lnTo>
                <a:lnTo>
                  <a:pt x="201" y="41"/>
                </a:lnTo>
                <a:lnTo>
                  <a:pt x="198" y="36"/>
                </a:lnTo>
                <a:lnTo>
                  <a:pt x="192" y="31"/>
                </a:lnTo>
                <a:lnTo>
                  <a:pt x="186" y="26"/>
                </a:lnTo>
                <a:lnTo>
                  <a:pt x="184" y="24"/>
                </a:lnTo>
                <a:lnTo>
                  <a:pt x="183" y="22"/>
                </a:lnTo>
                <a:lnTo>
                  <a:pt x="183" y="22"/>
                </a:lnTo>
                <a:lnTo>
                  <a:pt x="179" y="17"/>
                </a:lnTo>
                <a:lnTo>
                  <a:pt x="174" y="12"/>
                </a:lnTo>
                <a:lnTo>
                  <a:pt x="169" y="8"/>
                </a:lnTo>
                <a:lnTo>
                  <a:pt x="164" y="4"/>
                </a:lnTo>
                <a:lnTo>
                  <a:pt x="164" y="4"/>
                </a:lnTo>
                <a:lnTo>
                  <a:pt x="158" y="3"/>
                </a:lnTo>
                <a:lnTo>
                  <a:pt x="149" y="1"/>
                </a:lnTo>
                <a:lnTo>
                  <a:pt x="140" y="0"/>
                </a:lnTo>
                <a:lnTo>
                  <a:pt x="132" y="1"/>
                </a:lnTo>
                <a:lnTo>
                  <a:pt x="132" y="1"/>
                </a:lnTo>
                <a:lnTo>
                  <a:pt x="119" y="5"/>
                </a:lnTo>
                <a:lnTo>
                  <a:pt x="114" y="8"/>
                </a:lnTo>
                <a:lnTo>
                  <a:pt x="111" y="9"/>
                </a:lnTo>
                <a:lnTo>
                  <a:pt x="111" y="9"/>
                </a:lnTo>
                <a:lnTo>
                  <a:pt x="104" y="17"/>
                </a:lnTo>
                <a:lnTo>
                  <a:pt x="98" y="23"/>
                </a:lnTo>
                <a:lnTo>
                  <a:pt x="98" y="23"/>
                </a:lnTo>
                <a:lnTo>
                  <a:pt x="89" y="32"/>
                </a:lnTo>
                <a:lnTo>
                  <a:pt x="84" y="36"/>
                </a:lnTo>
                <a:lnTo>
                  <a:pt x="83" y="40"/>
                </a:lnTo>
                <a:lnTo>
                  <a:pt x="83" y="40"/>
                </a:lnTo>
                <a:lnTo>
                  <a:pt x="83" y="42"/>
                </a:lnTo>
                <a:lnTo>
                  <a:pt x="81" y="45"/>
                </a:lnTo>
                <a:lnTo>
                  <a:pt x="79" y="47"/>
                </a:lnTo>
                <a:lnTo>
                  <a:pt x="79" y="47"/>
                </a:lnTo>
                <a:lnTo>
                  <a:pt x="83" y="54"/>
                </a:lnTo>
                <a:lnTo>
                  <a:pt x="84" y="60"/>
                </a:lnTo>
                <a:lnTo>
                  <a:pt x="84" y="60"/>
                </a:lnTo>
                <a:lnTo>
                  <a:pt x="83" y="64"/>
                </a:lnTo>
                <a:lnTo>
                  <a:pt x="83" y="69"/>
                </a:lnTo>
                <a:lnTo>
                  <a:pt x="83" y="69"/>
                </a:lnTo>
                <a:lnTo>
                  <a:pt x="83" y="74"/>
                </a:lnTo>
                <a:lnTo>
                  <a:pt x="84" y="78"/>
                </a:lnTo>
                <a:lnTo>
                  <a:pt x="84" y="79"/>
                </a:lnTo>
                <a:lnTo>
                  <a:pt x="84" y="79"/>
                </a:lnTo>
                <a:lnTo>
                  <a:pt x="91" y="80"/>
                </a:lnTo>
                <a:lnTo>
                  <a:pt x="91" y="80"/>
                </a:lnTo>
                <a:lnTo>
                  <a:pt x="97" y="87"/>
                </a:lnTo>
                <a:lnTo>
                  <a:pt x="100" y="90"/>
                </a:lnTo>
                <a:lnTo>
                  <a:pt x="103" y="93"/>
                </a:lnTo>
                <a:lnTo>
                  <a:pt x="103" y="93"/>
                </a:lnTo>
                <a:lnTo>
                  <a:pt x="105" y="94"/>
                </a:lnTo>
                <a:lnTo>
                  <a:pt x="105" y="95"/>
                </a:lnTo>
                <a:lnTo>
                  <a:pt x="107" y="99"/>
                </a:lnTo>
                <a:lnTo>
                  <a:pt x="107" y="99"/>
                </a:lnTo>
                <a:lnTo>
                  <a:pt x="107" y="107"/>
                </a:lnTo>
                <a:lnTo>
                  <a:pt x="108" y="111"/>
                </a:lnTo>
                <a:lnTo>
                  <a:pt x="111" y="112"/>
                </a:lnTo>
                <a:lnTo>
                  <a:pt x="116" y="112"/>
                </a:lnTo>
                <a:lnTo>
                  <a:pt x="116" y="112"/>
                </a:lnTo>
                <a:lnTo>
                  <a:pt x="114" y="116"/>
                </a:lnTo>
                <a:lnTo>
                  <a:pt x="114" y="118"/>
                </a:lnTo>
                <a:lnTo>
                  <a:pt x="116" y="121"/>
                </a:lnTo>
                <a:lnTo>
                  <a:pt x="116" y="121"/>
                </a:lnTo>
                <a:lnTo>
                  <a:pt x="119" y="123"/>
                </a:lnTo>
                <a:lnTo>
                  <a:pt x="122" y="123"/>
                </a:lnTo>
                <a:lnTo>
                  <a:pt x="132" y="123"/>
                </a:lnTo>
                <a:lnTo>
                  <a:pt x="132" y="123"/>
                </a:lnTo>
                <a:lnTo>
                  <a:pt x="122" y="131"/>
                </a:lnTo>
                <a:lnTo>
                  <a:pt x="113" y="136"/>
                </a:lnTo>
                <a:lnTo>
                  <a:pt x="107" y="142"/>
                </a:lnTo>
                <a:lnTo>
                  <a:pt x="107" y="142"/>
                </a:lnTo>
                <a:lnTo>
                  <a:pt x="102" y="151"/>
                </a:lnTo>
                <a:lnTo>
                  <a:pt x="97" y="164"/>
                </a:lnTo>
                <a:lnTo>
                  <a:pt x="93" y="174"/>
                </a:lnTo>
                <a:lnTo>
                  <a:pt x="91" y="179"/>
                </a:lnTo>
                <a:lnTo>
                  <a:pt x="91" y="179"/>
                </a:lnTo>
                <a:lnTo>
                  <a:pt x="91" y="259"/>
                </a:lnTo>
                <a:lnTo>
                  <a:pt x="91" y="275"/>
                </a:lnTo>
                <a:lnTo>
                  <a:pt x="91" y="275"/>
                </a:lnTo>
                <a:lnTo>
                  <a:pt x="89" y="285"/>
                </a:lnTo>
                <a:lnTo>
                  <a:pt x="89" y="2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96F7EE4E-24AF-4969-B859-13E09FEF6F69}"/>
              </a:ext>
            </a:extLst>
          </p:cNvPr>
          <p:cNvSpPr>
            <a:spLocks/>
          </p:cNvSpPr>
          <p:nvPr/>
        </p:nvSpPr>
        <p:spPr bwMode="auto">
          <a:xfrm>
            <a:off x="6476906" y="838457"/>
            <a:ext cx="659503" cy="1636625"/>
          </a:xfrm>
          <a:custGeom>
            <a:avLst/>
            <a:gdLst>
              <a:gd name="T0" fmla="*/ 144 w 299"/>
              <a:gd name="T1" fmla="*/ 3 h 742"/>
              <a:gd name="T2" fmla="*/ 121 w 299"/>
              <a:gd name="T3" fmla="*/ 18 h 742"/>
              <a:gd name="T4" fmla="*/ 109 w 299"/>
              <a:gd name="T5" fmla="*/ 45 h 742"/>
              <a:gd name="T6" fmla="*/ 101 w 299"/>
              <a:gd name="T7" fmla="*/ 62 h 742"/>
              <a:gd name="T8" fmla="*/ 104 w 299"/>
              <a:gd name="T9" fmla="*/ 84 h 742"/>
              <a:gd name="T10" fmla="*/ 115 w 299"/>
              <a:gd name="T11" fmla="*/ 103 h 742"/>
              <a:gd name="T12" fmla="*/ 101 w 299"/>
              <a:gd name="T13" fmla="*/ 119 h 742"/>
              <a:gd name="T14" fmla="*/ 65 w 299"/>
              <a:gd name="T15" fmla="*/ 140 h 742"/>
              <a:gd name="T16" fmla="*/ 43 w 299"/>
              <a:gd name="T17" fmla="*/ 178 h 742"/>
              <a:gd name="T18" fmla="*/ 8 w 299"/>
              <a:gd name="T19" fmla="*/ 244 h 742"/>
              <a:gd name="T20" fmla="*/ 22 w 299"/>
              <a:gd name="T21" fmla="*/ 394 h 742"/>
              <a:gd name="T22" fmla="*/ 17 w 299"/>
              <a:gd name="T23" fmla="*/ 460 h 742"/>
              <a:gd name="T24" fmla="*/ 0 w 299"/>
              <a:gd name="T25" fmla="*/ 484 h 742"/>
              <a:gd name="T26" fmla="*/ 41 w 299"/>
              <a:gd name="T27" fmla="*/ 497 h 742"/>
              <a:gd name="T28" fmla="*/ 64 w 299"/>
              <a:gd name="T29" fmla="*/ 492 h 742"/>
              <a:gd name="T30" fmla="*/ 70 w 299"/>
              <a:gd name="T31" fmla="*/ 516 h 742"/>
              <a:gd name="T32" fmla="*/ 69 w 299"/>
              <a:gd name="T33" fmla="*/ 546 h 742"/>
              <a:gd name="T34" fmla="*/ 76 w 299"/>
              <a:gd name="T35" fmla="*/ 624 h 742"/>
              <a:gd name="T36" fmla="*/ 76 w 299"/>
              <a:gd name="T37" fmla="*/ 667 h 742"/>
              <a:gd name="T38" fmla="*/ 85 w 299"/>
              <a:gd name="T39" fmla="*/ 722 h 742"/>
              <a:gd name="T40" fmla="*/ 85 w 299"/>
              <a:gd name="T41" fmla="*/ 739 h 742"/>
              <a:gd name="T42" fmla="*/ 125 w 299"/>
              <a:gd name="T43" fmla="*/ 741 h 742"/>
              <a:gd name="T44" fmla="*/ 132 w 299"/>
              <a:gd name="T45" fmla="*/ 732 h 742"/>
              <a:gd name="T46" fmla="*/ 137 w 299"/>
              <a:gd name="T47" fmla="*/ 715 h 742"/>
              <a:gd name="T48" fmla="*/ 141 w 299"/>
              <a:gd name="T49" fmla="*/ 673 h 742"/>
              <a:gd name="T50" fmla="*/ 134 w 299"/>
              <a:gd name="T51" fmla="*/ 555 h 742"/>
              <a:gd name="T52" fmla="*/ 135 w 299"/>
              <a:gd name="T53" fmla="*/ 469 h 742"/>
              <a:gd name="T54" fmla="*/ 141 w 299"/>
              <a:gd name="T55" fmla="*/ 513 h 742"/>
              <a:gd name="T56" fmla="*/ 149 w 299"/>
              <a:gd name="T57" fmla="*/ 556 h 742"/>
              <a:gd name="T58" fmla="*/ 154 w 299"/>
              <a:gd name="T59" fmla="*/ 626 h 742"/>
              <a:gd name="T60" fmla="*/ 156 w 299"/>
              <a:gd name="T61" fmla="*/ 692 h 742"/>
              <a:gd name="T62" fmla="*/ 158 w 299"/>
              <a:gd name="T63" fmla="*/ 724 h 742"/>
              <a:gd name="T64" fmla="*/ 198 w 299"/>
              <a:gd name="T65" fmla="*/ 724 h 742"/>
              <a:gd name="T66" fmla="*/ 197 w 299"/>
              <a:gd name="T67" fmla="*/ 700 h 742"/>
              <a:gd name="T68" fmla="*/ 206 w 299"/>
              <a:gd name="T69" fmla="*/ 696 h 742"/>
              <a:gd name="T70" fmla="*/ 210 w 299"/>
              <a:gd name="T71" fmla="*/ 655 h 742"/>
              <a:gd name="T72" fmla="*/ 209 w 299"/>
              <a:gd name="T73" fmla="*/ 550 h 742"/>
              <a:gd name="T74" fmla="*/ 211 w 299"/>
              <a:gd name="T75" fmla="*/ 459 h 742"/>
              <a:gd name="T76" fmla="*/ 215 w 299"/>
              <a:gd name="T77" fmla="*/ 448 h 742"/>
              <a:gd name="T78" fmla="*/ 244 w 299"/>
              <a:gd name="T79" fmla="*/ 440 h 742"/>
              <a:gd name="T80" fmla="*/ 268 w 299"/>
              <a:gd name="T81" fmla="*/ 699 h 742"/>
              <a:gd name="T82" fmla="*/ 277 w 299"/>
              <a:gd name="T83" fmla="*/ 701 h 742"/>
              <a:gd name="T84" fmla="*/ 277 w 299"/>
              <a:gd name="T85" fmla="*/ 729 h 742"/>
              <a:gd name="T86" fmla="*/ 289 w 299"/>
              <a:gd name="T87" fmla="*/ 729 h 742"/>
              <a:gd name="T88" fmla="*/ 299 w 299"/>
              <a:gd name="T89" fmla="*/ 701 h 742"/>
              <a:gd name="T90" fmla="*/ 285 w 299"/>
              <a:gd name="T91" fmla="*/ 691 h 742"/>
              <a:gd name="T92" fmla="*/ 267 w 299"/>
              <a:gd name="T93" fmla="*/ 370 h 742"/>
              <a:gd name="T94" fmla="*/ 276 w 299"/>
              <a:gd name="T95" fmla="*/ 368 h 742"/>
              <a:gd name="T96" fmla="*/ 281 w 299"/>
              <a:gd name="T97" fmla="*/ 344 h 742"/>
              <a:gd name="T98" fmla="*/ 290 w 299"/>
              <a:gd name="T99" fmla="*/ 300 h 742"/>
              <a:gd name="T100" fmla="*/ 294 w 299"/>
              <a:gd name="T101" fmla="*/ 230 h 742"/>
              <a:gd name="T102" fmla="*/ 266 w 299"/>
              <a:gd name="T103" fmla="*/ 137 h 742"/>
              <a:gd name="T104" fmla="*/ 245 w 299"/>
              <a:gd name="T105" fmla="*/ 113 h 742"/>
              <a:gd name="T106" fmla="*/ 207 w 299"/>
              <a:gd name="T107" fmla="*/ 102 h 742"/>
              <a:gd name="T108" fmla="*/ 207 w 299"/>
              <a:gd name="T109" fmla="*/ 92 h 742"/>
              <a:gd name="T110" fmla="*/ 216 w 299"/>
              <a:gd name="T111" fmla="*/ 64 h 742"/>
              <a:gd name="T112" fmla="*/ 215 w 299"/>
              <a:gd name="T113" fmla="*/ 34 h 742"/>
              <a:gd name="T114" fmla="*/ 204 w 299"/>
              <a:gd name="T115" fmla="*/ 17 h 742"/>
              <a:gd name="T116" fmla="*/ 195 w 299"/>
              <a:gd name="T117" fmla="*/ 6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9" h="742">
                <a:moveTo>
                  <a:pt x="163" y="3"/>
                </a:moveTo>
                <a:lnTo>
                  <a:pt x="163" y="3"/>
                </a:lnTo>
                <a:lnTo>
                  <a:pt x="156" y="1"/>
                </a:lnTo>
                <a:lnTo>
                  <a:pt x="150" y="0"/>
                </a:lnTo>
                <a:lnTo>
                  <a:pt x="144" y="3"/>
                </a:lnTo>
                <a:lnTo>
                  <a:pt x="144" y="3"/>
                </a:lnTo>
                <a:lnTo>
                  <a:pt x="134" y="9"/>
                </a:lnTo>
                <a:lnTo>
                  <a:pt x="129" y="13"/>
                </a:lnTo>
                <a:lnTo>
                  <a:pt x="129" y="13"/>
                </a:lnTo>
                <a:lnTo>
                  <a:pt x="121" y="18"/>
                </a:lnTo>
                <a:lnTo>
                  <a:pt x="115" y="22"/>
                </a:lnTo>
                <a:lnTo>
                  <a:pt x="112" y="25"/>
                </a:lnTo>
                <a:lnTo>
                  <a:pt x="112" y="25"/>
                </a:lnTo>
                <a:lnTo>
                  <a:pt x="111" y="36"/>
                </a:lnTo>
                <a:lnTo>
                  <a:pt x="109" y="45"/>
                </a:lnTo>
                <a:lnTo>
                  <a:pt x="109" y="45"/>
                </a:lnTo>
                <a:lnTo>
                  <a:pt x="104" y="53"/>
                </a:lnTo>
                <a:lnTo>
                  <a:pt x="101" y="58"/>
                </a:lnTo>
                <a:lnTo>
                  <a:pt x="101" y="62"/>
                </a:lnTo>
                <a:lnTo>
                  <a:pt x="101" y="62"/>
                </a:lnTo>
                <a:lnTo>
                  <a:pt x="104" y="71"/>
                </a:lnTo>
                <a:lnTo>
                  <a:pt x="104" y="71"/>
                </a:lnTo>
                <a:lnTo>
                  <a:pt x="104" y="80"/>
                </a:lnTo>
                <a:lnTo>
                  <a:pt x="104" y="80"/>
                </a:lnTo>
                <a:lnTo>
                  <a:pt x="104" y="84"/>
                </a:lnTo>
                <a:lnTo>
                  <a:pt x="106" y="89"/>
                </a:lnTo>
                <a:lnTo>
                  <a:pt x="106" y="89"/>
                </a:lnTo>
                <a:lnTo>
                  <a:pt x="112" y="100"/>
                </a:lnTo>
                <a:lnTo>
                  <a:pt x="112" y="100"/>
                </a:lnTo>
                <a:lnTo>
                  <a:pt x="115" y="103"/>
                </a:lnTo>
                <a:lnTo>
                  <a:pt x="117" y="104"/>
                </a:lnTo>
                <a:lnTo>
                  <a:pt x="117" y="104"/>
                </a:lnTo>
                <a:lnTo>
                  <a:pt x="111" y="112"/>
                </a:lnTo>
                <a:lnTo>
                  <a:pt x="106" y="117"/>
                </a:lnTo>
                <a:lnTo>
                  <a:pt x="101" y="119"/>
                </a:lnTo>
                <a:lnTo>
                  <a:pt x="101" y="119"/>
                </a:lnTo>
                <a:lnTo>
                  <a:pt x="83" y="128"/>
                </a:lnTo>
                <a:lnTo>
                  <a:pt x="71" y="133"/>
                </a:lnTo>
                <a:lnTo>
                  <a:pt x="65" y="140"/>
                </a:lnTo>
                <a:lnTo>
                  <a:pt x="65" y="140"/>
                </a:lnTo>
                <a:lnTo>
                  <a:pt x="60" y="149"/>
                </a:lnTo>
                <a:lnTo>
                  <a:pt x="54" y="160"/>
                </a:lnTo>
                <a:lnTo>
                  <a:pt x="47" y="172"/>
                </a:lnTo>
                <a:lnTo>
                  <a:pt x="43" y="178"/>
                </a:lnTo>
                <a:lnTo>
                  <a:pt x="43" y="178"/>
                </a:lnTo>
                <a:lnTo>
                  <a:pt x="37" y="189"/>
                </a:lnTo>
                <a:lnTo>
                  <a:pt x="26" y="210"/>
                </a:lnTo>
                <a:lnTo>
                  <a:pt x="14" y="231"/>
                </a:lnTo>
                <a:lnTo>
                  <a:pt x="8" y="244"/>
                </a:lnTo>
                <a:lnTo>
                  <a:pt x="8" y="244"/>
                </a:lnTo>
                <a:lnTo>
                  <a:pt x="9" y="268"/>
                </a:lnTo>
                <a:lnTo>
                  <a:pt x="14" y="316"/>
                </a:lnTo>
                <a:lnTo>
                  <a:pt x="22" y="384"/>
                </a:lnTo>
                <a:lnTo>
                  <a:pt x="22" y="384"/>
                </a:lnTo>
                <a:lnTo>
                  <a:pt x="22" y="394"/>
                </a:lnTo>
                <a:lnTo>
                  <a:pt x="23" y="418"/>
                </a:lnTo>
                <a:lnTo>
                  <a:pt x="22" y="432"/>
                </a:lnTo>
                <a:lnTo>
                  <a:pt x="21" y="446"/>
                </a:lnTo>
                <a:lnTo>
                  <a:pt x="18" y="456"/>
                </a:lnTo>
                <a:lnTo>
                  <a:pt x="17" y="460"/>
                </a:lnTo>
                <a:lnTo>
                  <a:pt x="14" y="462"/>
                </a:lnTo>
                <a:lnTo>
                  <a:pt x="14" y="462"/>
                </a:lnTo>
                <a:lnTo>
                  <a:pt x="8" y="471"/>
                </a:lnTo>
                <a:lnTo>
                  <a:pt x="3" y="478"/>
                </a:lnTo>
                <a:lnTo>
                  <a:pt x="0" y="484"/>
                </a:lnTo>
                <a:lnTo>
                  <a:pt x="0" y="484"/>
                </a:lnTo>
                <a:lnTo>
                  <a:pt x="15" y="490"/>
                </a:lnTo>
                <a:lnTo>
                  <a:pt x="29" y="494"/>
                </a:lnTo>
                <a:lnTo>
                  <a:pt x="34" y="495"/>
                </a:lnTo>
                <a:lnTo>
                  <a:pt x="41" y="497"/>
                </a:lnTo>
                <a:lnTo>
                  <a:pt x="41" y="497"/>
                </a:lnTo>
                <a:lnTo>
                  <a:pt x="48" y="495"/>
                </a:lnTo>
                <a:lnTo>
                  <a:pt x="56" y="494"/>
                </a:lnTo>
                <a:lnTo>
                  <a:pt x="64" y="492"/>
                </a:lnTo>
                <a:lnTo>
                  <a:pt x="64" y="492"/>
                </a:lnTo>
                <a:lnTo>
                  <a:pt x="64" y="499"/>
                </a:lnTo>
                <a:lnTo>
                  <a:pt x="65" y="506"/>
                </a:lnTo>
                <a:lnTo>
                  <a:pt x="66" y="509"/>
                </a:lnTo>
                <a:lnTo>
                  <a:pt x="66" y="509"/>
                </a:lnTo>
                <a:lnTo>
                  <a:pt x="70" y="516"/>
                </a:lnTo>
                <a:lnTo>
                  <a:pt x="71" y="521"/>
                </a:lnTo>
                <a:lnTo>
                  <a:pt x="71" y="521"/>
                </a:lnTo>
                <a:lnTo>
                  <a:pt x="70" y="531"/>
                </a:lnTo>
                <a:lnTo>
                  <a:pt x="69" y="537"/>
                </a:lnTo>
                <a:lnTo>
                  <a:pt x="69" y="546"/>
                </a:lnTo>
                <a:lnTo>
                  <a:pt x="69" y="546"/>
                </a:lnTo>
                <a:lnTo>
                  <a:pt x="75" y="584"/>
                </a:lnTo>
                <a:lnTo>
                  <a:pt x="76" y="606"/>
                </a:lnTo>
                <a:lnTo>
                  <a:pt x="78" y="616"/>
                </a:lnTo>
                <a:lnTo>
                  <a:pt x="76" y="624"/>
                </a:lnTo>
                <a:lnTo>
                  <a:pt x="76" y="624"/>
                </a:lnTo>
                <a:lnTo>
                  <a:pt x="75" y="633"/>
                </a:lnTo>
                <a:lnTo>
                  <a:pt x="75" y="642"/>
                </a:lnTo>
                <a:lnTo>
                  <a:pt x="75" y="652"/>
                </a:lnTo>
                <a:lnTo>
                  <a:pt x="76" y="667"/>
                </a:lnTo>
                <a:lnTo>
                  <a:pt x="76" y="667"/>
                </a:lnTo>
                <a:lnTo>
                  <a:pt x="83" y="715"/>
                </a:lnTo>
                <a:lnTo>
                  <a:pt x="83" y="715"/>
                </a:lnTo>
                <a:lnTo>
                  <a:pt x="85" y="718"/>
                </a:lnTo>
                <a:lnTo>
                  <a:pt x="85" y="722"/>
                </a:lnTo>
                <a:lnTo>
                  <a:pt x="84" y="725"/>
                </a:lnTo>
                <a:lnTo>
                  <a:pt x="84" y="725"/>
                </a:lnTo>
                <a:lnTo>
                  <a:pt x="84" y="730"/>
                </a:lnTo>
                <a:lnTo>
                  <a:pt x="84" y="736"/>
                </a:lnTo>
                <a:lnTo>
                  <a:pt x="85" y="739"/>
                </a:lnTo>
                <a:lnTo>
                  <a:pt x="88" y="741"/>
                </a:lnTo>
                <a:lnTo>
                  <a:pt x="88" y="741"/>
                </a:lnTo>
                <a:lnTo>
                  <a:pt x="95" y="742"/>
                </a:lnTo>
                <a:lnTo>
                  <a:pt x="111" y="742"/>
                </a:lnTo>
                <a:lnTo>
                  <a:pt x="125" y="741"/>
                </a:lnTo>
                <a:lnTo>
                  <a:pt x="130" y="739"/>
                </a:lnTo>
                <a:lnTo>
                  <a:pt x="131" y="738"/>
                </a:lnTo>
                <a:lnTo>
                  <a:pt x="132" y="737"/>
                </a:lnTo>
                <a:lnTo>
                  <a:pt x="132" y="737"/>
                </a:lnTo>
                <a:lnTo>
                  <a:pt x="132" y="732"/>
                </a:lnTo>
                <a:lnTo>
                  <a:pt x="131" y="727"/>
                </a:lnTo>
                <a:lnTo>
                  <a:pt x="131" y="724"/>
                </a:lnTo>
                <a:lnTo>
                  <a:pt x="132" y="722"/>
                </a:lnTo>
                <a:lnTo>
                  <a:pt x="132" y="722"/>
                </a:lnTo>
                <a:lnTo>
                  <a:pt x="137" y="715"/>
                </a:lnTo>
                <a:lnTo>
                  <a:pt x="141" y="710"/>
                </a:lnTo>
                <a:lnTo>
                  <a:pt x="143" y="704"/>
                </a:lnTo>
                <a:lnTo>
                  <a:pt x="143" y="704"/>
                </a:lnTo>
                <a:lnTo>
                  <a:pt x="143" y="692"/>
                </a:lnTo>
                <a:lnTo>
                  <a:pt x="141" y="673"/>
                </a:lnTo>
                <a:lnTo>
                  <a:pt x="140" y="647"/>
                </a:lnTo>
                <a:lnTo>
                  <a:pt x="140" y="647"/>
                </a:lnTo>
                <a:lnTo>
                  <a:pt x="134" y="567"/>
                </a:lnTo>
                <a:lnTo>
                  <a:pt x="134" y="567"/>
                </a:lnTo>
                <a:lnTo>
                  <a:pt x="134" y="555"/>
                </a:lnTo>
                <a:lnTo>
                  <a:pt x="135" y="539"/>
                </a:lnTo>
                <a:lnTo>
                  <a:pt x="136" y="517"/>
                </a:lnTo>
                <a:lnTo>
                  <a:pt x="136" y="517"/>
                </a:lnTo>
                <a:lnTo>
                  <a:pt x="136" y="492"/>
                </a:lnTo>
                <a:lnTo>
                  <a:pt x="135" y="469"/>
                </a:lnTo>
                <a:lnTo>
                  <a:pt x="143" y="468"/>
                </a:lnTo>
                <a:lnTo>
                  <a:pt x="143" y="468"/>
                </a:lnTo>
                <a:lnTo>
                  <a:pt x="141" y="489"/>
                </a:lnTo>
                <a:lnTo>
                  <a:pt x="140" y="506"/>
                </a:lnTo>
                <a:lnTo>
                  <a:pt x="141" y="513"/>
                </a:lnTo>
                <a:lnTo>
                  <a:pt x="143" y="520"/>
                </a:lnTo>
                <a:lnTo>
                  <a:pt x="143" y="520"/>
                </a:lnTo>
                <a:lnTo>
                  <a:pt x="146" y="528"/>
                </a:lnTo>
                <a:lnTo>
                  <a:pt x="148" y="539"/>
                </a:lnTo>
                <a:lnTo>
                  <a:pt x="149" y="556"/>
                </a:lnTo>
                <a:lnTo>
                  <a:pt x="149" y="556"/>
                </a:lnTo>
                <a:lnTo>
                  <a:pt x="149" y="572"/>
                </a:lnTo>
                <a:lnTo>
                  <a:pt x="150" y="592"/>
                </a:lnTo>
                <a:lnTo>
                  <a:pt x="150" y="592"/>
                </a:lnTo>
                <a:lnTo>
                  <a:pt x="154" y="626"/>
                </a:lnTo>
                <a:lnTo>
                  <a:pt x="156" y="645"/>
                </a:lnTo>
                <a:lnTo>
                  <a:pt x="156" y="658"/>
                </a:lnTo>
                <a:lnTo>
                  <a:pt x="156" y="658"/>
                </a:lnTo>
                <a:lnTo>
                  <a:pt x="156" y="680"/>
                </a:lnTo>
                <a:lnTo>
                  <a:pt x="156" y="692"/>
                </a:lnTo>
                <a:lnTo>
                  <a:pt x="156" y="692"/>
                </a:lnTo>
                <a:lnTo>
                  <a:pt x="156" y="708"/>
                </a:lnTo>
                <a:lnTo>
                  <a:pt x="156" y="719"/>
                </a:lnTo>
                <a:lnTo>
                  <a:pt x="156" y="723"/>
                </a:lnTo>
                <a:lnTo>
                  <a:pt x="158" y="724"/>
                </a:lnTo>
                <a:lnTo>
                  <a:pt x="158" y="724"/>
                </a:lnTo>
                <a:lnTo>
                  <a:pt x="178" y="727"/>
                </a:lnTo>
                <a:lnTo>
                  <a:pt x="191" y="727"/>
                </a:lnTo>
                <a:lnTo>
                  <a:pt x="196" y="725"/>
                </a:lnTo>
                <a:lnTo>
                  <a:pt x="198" y="724"/>
                </a:lnTo>
                <a:lnTo>
                  <a:pt x="198" y="724"/>
                </a:lnTo>
                <a:lnTo>
                  <a:pt x="198" y="722"/>
                </a:lnTo>
                <a:lnTo>
                  <a:pt x="198" y="718"/>
                </a:lnTo>
                <a:lnTo>
                  <a:pt x="198" y="709"/>
                </a:lnTo>
                <a:lnTo>
                  <a:pt x="197" y="700"/>
                </a:lnTo>
                <a:lnTo>
                  <a:pt x="198" y="696"/>
                </a:lnTo>
                <a:lnTo>
                  <a:pt x="198" y="696"/>
                </a:lnTo>
                <a:lnTo>
                  <a:pt x="202" y="696"/>
                </a:lnTo>
                <a:lnTo>
                  <a:pt x="206" y="696"/>
                </a:lnTo>
                <a:lnTo>
                  <a:pt x="206" y="696"/>
                </a:lnTo>
                <a:lnTo>
                  <a:pt x="206" y="694"/>
                </a:lnTo>
                <a:lnTo>
                  <a:pt x="209" y="686"/>
                </a:lnTo>
                <a:lnTo>
                  <a:pt x="210" y="673"/>
                </a:lnTo>
                <a:lnTo>
                  <a:pt x="210" y="655"/>
                </a:lnTo>
                <a:lnTo>
                  <a:pt x="210" y="655"/>
                </a:lnTo>
                <a:lnTo>
                  <a:pt x="209" y="619"/>
                </a:lnTo>
                <a:lnTo>
                  <a:pt x="209" y="592"/>
                </a:lnTo>
                <a:lnTo>
                  <a:pt x="209" y="592"/>
                </a:lnTo>
                <a:lnTo>
                  <a:pt x="209" y="572"/>
                </a:lnTo>
                <a:lnTo>
                  <a:pt x="209" y="550"/>
                </a:lnTo>
                <a:lnTo>
                  <a:pt x="209" y="550"/>
                </a:lnTo>
                <a:lnTo>
                  <a:pt x="209" y="506"/>
                </a:lnTo>
                <a:lnTo>
                  <a:pt x="209" y="469"/>
                </a:lnTo>
                <a:lnTo>
                  <a:pt x="209" y="469"/>
                </a:lnTo>
                <a:lnTo>
                  <a:pt x="211" y="459"/>
                </a:lnTo>
                <a:lnTo>
                  <a:pt x="212" y="454"/>
                </a:lnTo>
                <a:lnTo>
                  <a:pt x="214" y="451"/>
                </a:lnTo>
                <a:lnTo>
                  <a:pt x="214" y="451"/>
                </a:lnTo>
                <a:lnTo>
                  <a:pt x="214" y="450"/>
                </a:lnTo>
                <a:lnTo>
                  <a:pt x="215" y="448"/>
                </a:lnTo>
                <a:lnTo>
                  <a:pt x="220" y="448"/>
                </a:lnTo>
                <a:lnTo>
                  <a:pt x="228" y="446"/>
                </a:lnTo>
                <a:lnTo>
                  <a:pt x="234" y="445"/>
                </a:lnTo>
                <a:lnTo>
                  <a:pt x="234" y="445"/>
                </a:lnTo>
                <a:lnTo>
                  <a:pt x="244" y="440"/>
                </a:lnTo>
                <a:lnTo>
                  <a:pt x="256" y="433"/>
                </a:lnTo>
                <a:lnTo>
                  <a:pt x="276" y="694"/>
                </a:lnTo>
                <a:lnTo>
                  <a:pt x="276" y="694"/>
                </a:lnTo>
                <a:lnTo>
                  <a:pt x="271" y="696"/>
                </a:lnTo>
                <a:lnTo>
                  <a:pt x="268" y="699"/>
                </a:lnTo>
                <a:lnTo>
                  <a:pt x="267" y="701"/>
                </a:lnTo>
                <a:lnTo>
                  <a:pt x="267" y="701"/>
                </a:lnTo>
                <a:lnTo>
                  <a:pt x="268" y="702"/>
                </a:lnTo>
                <a:lnTo>
                  <a:pt x="272" y="702"/>
                </a:lnTo>
                <a:lnTo>
                  <a:pt x="277" y="701"/>
                </a:lnTo>
                <a:lnTo>
                  <a:pt x="277" y="709"/>
                </a:lnTo>
                <a:lnTo>
                  <a:pt x="276" y="714"/>
                </a:lnTo>
                <a:lnTo>
                  <a:pt x="276" y="727"/>
                </a:lnTo>
                <a:lnTo>
                  <a:pt x="276" y="727"/>
                </a:lnTo>
                <a:lnTo>
                  <a:pt x="277" y="729"/>
                </a:lnTo>
                <a:lnTo>
                  <a:pt x="280" y="729"/>
                </a:lnTo>
                <a:lnTo>
                  <a:pt x="284" y="730"/>
                </a:lnTo>
                <a:lnTo>
                  <a:pt x="284" y="730"/>
                </a:lnTo>
                <a:lnTo>
                  <a:pt x="286" y="729"/>
                </a:lnTo>
                <a:lnTo>
                  <a:pt x="289" y="729"/>
                </a:lnTo>
                <a:lnTo>
                  <a:pt x="290" y="727"/>
                </a:lnTo>
                <a:lnTo>
                  <a:pt x="290" y="714"/>
                </a:lnTo>
                <a:lnTo>
                  <a:pt x="289" y="710"/>
                </a:lnTo>
                <a:lnTo>
                  <a:pt x="289" y="701"/>
                </a:lnTo>
                <a:lnTo>
                  <a:pt x="299" y="701"/>
                </a:lnTo>
                <a:lnTo>
                  <a:pt x="299" y="701"/>
                </a:lnTo>
                <a:lnTo>
                  <a:pt x="298" y="699"/>
                </a:lnTo>
                <a:lnTo>
                  <a:pt x="292" y="695"/>
                </a:lnTo>
                <a:lnTo>
                  <a:pt x="292" y="695"/>
                </a:lnTo>
                <a:lnTo>
                  <a:pt x="285" y="691"/>
                </a:lnTo>
                <a:lnTo>
                  <a:pt x="265" y="428"/>
                </a:lnTo>
                <a:lnTo>
                  <a:pt x="266" y="427"/>
                </a:lnTo>
                <a:lnTo>
                  <a:pt x="266" y="427"/>
                </a:lnTo>
                <a:lnTo>
                  <a:pt x="284" y="418"/>
                </a:lnTo>
                <a:lnTo>
                  <a:pt x="267" y="370"/>
                </a:lnTo>
                <a:lnTo>
                  <a:pt x="267" y="370"/>
                </a:lnTo>
                <a:lnTo>
                  <a:pt x="271" y="371"/>
                </a:lnTo>
                <a:lnTo>
                  <a:pt x="273" y="371"/>
                </a:lnTo>
                <a:lnTo>
                  <a:pt x="275" y="370"/>
                </a:lnTo>
                <a:lnTo>
                  <a:pt x="276" y="368"/>
                </a:lnTo>
                <a:lnTo>
                  <a:pt x="276" y="368"/>
                </a:lnTo>
                <a:lnTo>
                  <a:pt x="279" y="358"/>
                </a:lnTo>
                <a:lnTo>
                  <a:pt x="279" y="354"/>
                </a:lnTo>
                <a:lnTo>
                  <a:pt x="281" y="344"/>
                </a:lnTo>
                <a:lnTo>
                  <a:pt x="281" y="344"/>
                </a:lnTo>
                <a:lnTo>
                  <a:pt x="282" y="344"/>
                </a:lnTo>
                <a:lnTo>
                  <a:pt x="284" y="343"/>
                </a:lnTo>
                <a:lnTo>
                  <a:pt x="285" y="339"/>
                </a:lnTo>
                <a:lnTo>
                  <a:pt x="285" y="339"/>
                </a:lnTo>
                <a:lnTo>
                  <a:pt x="290" y="300"/>
                </a:lnTo>
                <a:lnTo>
                  <a:pt x="294" y="276"/>
                </a:lnTo>
                <a:lnTo>
                  <a:pt x="294" y="260"/>
                </a:lnTo>
                <a:lnTo>
                  <a:pt x="294" y="260"/>
                </a:lnTo>
                <a:lnTo>
                  <a:pt x="294" y="246"/>
                </a:lnTo>
                <a:lnTo>
                  <a:pt x="294" y="230"/>
                </a:lnTo>
                <a:lnTo>
                  <a:pt x="294" y="230"/>
                </a:lnTo>
                <a:lnTo>
                  <a:pt x="292" y="222"/>
                </a:lnTo>
                <a:lnTo>
                  <a:pt x="289" y="210"/>
                </a:lnTo>
                <a:lnTo>
                  <a:pt x="277" y="173"/>
                </a:lnTo>
                <a:lnTo>
                  <a:pt x="266" y="137"/>
                </a:lnTo>
                <a:lnTo>
                  <a:pt x="258" y="118"/>
                </a:lnTo>
                <a:lnTo>
                  <a:pt x="258" y="118"/>
                </a:lnTo>
                <a:lnTo>
                  <a:pt x="256" y="117"/>
                </a:lnTo>
                <a:lnTo>
                  <a:pt x="252" y="114"/>
                </a:lnTo>
                <a:lnTo>
                  <a:pt x="245" y="113"/>
                </a:lnTo>
                <a:lnTo>
                  <a:pt x="234" y="114"/>
                </a:lnTo>
                <a:lnTo>
                  <a:pt x="234" y="114"/>
                </a:lnTo>
                <a:lnTo>
                  <a:pt x="214" y="108"/>
                </a:lnTo>
                <a:lnTo>
                  <a:pt x="207" y="102"/>
                </a:lnTo>
                <a:lnTo>
                  <a:pt x="207" y="102"/>
                </a:lnTo>
                <a:lnTo>
                  <a:pt x="206" y="97"/>
                </a:lnTo>
                <a:lnTo>
                  <a:pt x="206" y="97"/>
                </a:lnTo>
                <a:lnTo>
                  <a:pt x="206" y="94"/>
                </a:lnTo>
                <a:lnTo>
                  <a:pt x="207" y="92"/>
                </a:lnTo>
                <a:lnTo>
                  <a:pt x="207" y="92"/>
                </a:lnTo>
                <a:lnTo>
                  <a:pt x="210" y="86"/>
                </a:lnTo>
                <a:lnTo>
                  <a:pt x="212" y="80"/>
                </a:lnTo>
                <a:lnTo>
                  <a:pt x="215" y="72"/>
                </a:lnTo>
                <a:lnTo>
                  <a:pt x="215" y="72"/>
                </a:lnTo>
                <a:lnTo>
                  <a:pt x="216" y="64"/>
                </a:lnTo>
                <a:lnTo>
                  <a:pt x="218" y="52"/>
                </a:lnTo>
                <a:lnTo>
                  <a:pt x="218" y="42"/>
                </a:lnTo>
                <a:lnTo>
                  <a:pt x="216" y="38"/>
                </a:lnTo>
                <a:lnTo>
                  <a:pt x="215" y="34"/>
                </a:lnTo>
                <a:lnTo>
                  <a:pt x="215" y="34"/>
                </a:lnTo>
                <a:lnTo>
                  <a:pt x="209" y="24"/>
                </a:lnTo>
                <a:lnTo>
                  <a:pt x="207" y="20"/>
                </a:lnTo>
                <a:lnTo>
                  <a:pt x="206" y="19"/>
                </a:lnTo>
                <a:lnTo>
                  <a:pt x="206" y="19"/>
                </a:lnTo>
                <a:lnTo>
                  <a:pt x="204" y="17"/>
                </a:lnTo>
                <a:lnTo>
                  <a:pt x="201" y="13"/>
                </a:lnTo>
                <a:lnTo>
                  <a:pt x="198" y="9"/>
                </a:lnTo>
                <a:lnTo>
                  <a:pt x="197" y="8"/>
                </a:lnTo>
                <a:lnTo>
                  <a:pt x="195" y="6"/>
                </a:lnTo>
                <a:lnTo>
                  <a:pt x="195" y="6"/>
                </a:lnTo>
                <a:lnTo>
                  <a:pt x="181" y="5"/>
                </a:lnTo>
                <a:lnTo>
                  <a:pt x="172" y="3"/>
                </a:lnTo>
                <a:lnTo>
                  <a:pt x="163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E556EE48-BFC9-4465-9A97-FA0583391B1F}"/>
              </a:ext>
            </a:extLst>
          </p:cNvPr>
          <p:cNvSpPr>
            <a:spLocks noEditPoints="1"/>
          </p:cNvSpPr>
          <p:nvPr/>
        </p:nvSpPr>
        <p:spPr bwMode="auto">
          <a:xfrm>
            <a:off x="1007844" y="2753924"/>
            <a:ext cx="499107" cy="1663313"/>
          </a:xfrm>
          <a:custGeom>
            <a:avLst/>
            <a:gdLst>
              <a:gd name="T0" fmla="*/ 123 w 442"/>
              <a:gd name="T1" fmla="*/ 263 h 1473"/>
              <a:gd name="T2" fmla="*/ 127 w 442"/>
              <a:gd name="T3" fmla="*/ 273 h 1473"/>
              <a:gd name="T4" fmla="*/ 85 w 442"/>
              <a:gd name="T5" fmla="*/ 376 h 1473"/>
              <a:gd name="T6" fmla="*/ 58 w 442"/>
              <a:gd name="T7" fmla="*/ 522 h 1473"/>
              <a:gd name="T8" fmla="*/ 21 w 442"/>
              <a:gd name="T9" fmla="*/ 602 h 1473"/>
              <a:gd name="T10" fmla="*/ 6 w 442"/>
              <a:gd name="T11" fmla="*/ 643 h 1473"/>
              <a:gd name="T12" fmla="*/ 19 w 442"/>
              <a:gd name="T13" fmla="*/ 724 h 1473"/>
              <a:gd name="T14" fmla="*/ 38 w 442"/>
              <a:gd name="T15" fmla="*/ 754 h 1473"/>
              <a:gd name="T16" fmla="*/ 63 w 442"/>
              <a:gd name="T17" fmla="*/ 750 h 1473"/>
              <a:gd name="T18" fmla="*/ 69 w 442"/>
              <a:gd name="T19" fmla="*/ 828 h 1473"/>
              <a:gd name="T20" fmla="*/ 66 w 442"/>
              <a:gd name="T21" fmla="*/ 964 h 1473"/>
              <a:gd name="T22" fmla="*/ 91 w 442"/>
              <a:gd name="T23" fmla="*/ 1145 h 1473"/>
              <a:gd name="T24" fmla="*/ 109 w 442"/>
              <a:gd name="T25" fmla="*/ 1178 h 1473"/>
              <a:gd name="T26" fmla="*/ 106 w 442"/>
              <a:gd name="T27" fmla="*/ 1206 h 1473"/>
              <a:gd name="T28" fmla="*/ 76 w 442"/>
              <a:gd name="T29" fmla="*/ 1231 h 1473"/>
              <a:gd name="T30" fmla="*/ 48 w 442"/>
              <a:gd name="T31" fmla="*/ 1248 h 1473"/>
              <a:gd name="T32" fmla="*/ 46 w 442"/>
              <a:gd name="T33" fmla="*/ 1272 h 1473"/>
              <a:gd name="T34" fmla="*/ 63 w 442"/>
              <a:gd name="T35" fmla="*/ 1285 h 1473"/>
              <a:gd name="T36" fmla="*/ 112 w 442"/>
              <a:gd name="T37" fmla="*/ 1281 h 1473"/>
              <a:gd name="T38" fmla="*/ 180 w 442"/>
              <a:gd name="T39" fmla="*/ 1439 h 1473"/>
              <a:gd name="T40" fmla="*/ 193 w 442"/>
              <a:gd name="T41" fmla="*/ 1441 h 1473"/>
              <a:gd name="T42" fmla="*/ 278 w 442"/>
              <a:gd name="T43" fmla="*/ 1216 h 1473"/>
              <a:gd name="T44" fmla="*/ 272 w 442"/>
              <a:gd name="T45" fmla="*/ 1348 h 1473"/>
              <a:gd name="T46" fmla="*/ 263 w 442"/>
              <a:gd name="T47" fmla="*/ 1400 h 1473"/>
              <a:gd name="T48" fmla="*/ 273 w 442"/>
              <a:gd name="T49" fmla="*/ 1418 h 1473"/>
              <a:gd name="T50" fmla="*/ 312 w 442"/>
              <a:gd name="T51" fmla="*/ 1430 h 1473"/>
              <a:gd name="T52" fmla="*/ 340 w 442"/>
              <a:gd name="T53" fmla="*/ 1418 h 1473"/>
              <a:gd name="T54" fmla="*/ 357 w 442"/>
              <a:gd name="T55" fmla="*/ 1374 h 1473"/>
              <a:gd name="T56" fmla="*/ 367 w 442"/>
              <a:gd name="T57" fmla="*/ 1336 h 1473"/>
              <a:gd name="T58" fmla="*/ 374 w 442"/>
              <a:gd name="T59" fmla="*/ 1280 h 1473"/>
              <a:gd name="T60" fmla="*/ 377 w 442"/>
              <a:gd name="T61" fmla="*/ 1163 h 1473"/>
              <a:gd name="T62" fmla="*/ 383 w 442"/>
              <a:gd name="T63" fmla="*/ 896 h 1473"/>
              <a:gd name="T64" fmla="*/ 404 w 442"/>
              <a:gd name="T65" fmla="*/ 748 h 1473"/>
              <a:gd name="T66" fmla="*/ 400 w 442"/>
              <a:gd name="T67" fmla="*/ 673 h 1473"/>
              <a:gd name="T68" fmla="*/ 421 w 442"/>
              <a:gd name="T69" fmla="*/ 601 h 1473"/>
              <a:gd name="T70" fmla="*/ 434 w 442"/>
              <a:gd name="T71" fmla="*/ 496 h 1473"/>
              <a:gd name="T72" fmla="*/ 438 w 442"/>
              <a:gd name="T73" fmla="*/ 412 h 1473"/>
              <a:gd name="T74" fmla="*/ 400 w 442"/>
              <a:gd name="T75" fmla="*/ 270 h 1473"/>
              <a:gd name="T76" fmla="*/ 378 w 442"/>
              <a:gd name="T77" fmla="*/ 248 h 1473"/>
              <a:gd name="T78" fmla="*/ 295 w 442"/>
              <a:gd name="T79" fmla="*/ 225 h 1473"/>
              <a:gd name="T80" fmla="*/ 272 w 442"/>
              <a:gd name="T81" fmla="*/ 190 h 1473"/>
              <a:gd name="T82" fmla="*/ 241 w 442"/>
              <a:gd name="T83" fmla="*/ 154 h 1473"/>
              <a:gd name="T84" fmla="*/ 256 w 442"/>
              <a:gd name="T85" fmla="*/ 144 h 1473"/>
              <a:gd name="T86" fmla="*/ 264 w 442"/>
              <a:gd name="T87" fmla="*/ 107 h 1473"/>
              <a:gd name="T88" fmla="*/ 272 w 442"/>
              <a:gd name="T89" fmla="*/ 99 h 1473"/>
              <a:gd name="T90" fmla="*/ 263 w 442"/>
              <a:gd name="T91" fmla="*/ 77 h 1473"/>
              <a:gd name="T92" fmla="*/ 259 w 442"/>
              <a:gd name="T93" fmla="*/ 47 h 1473"/>
              <a:gd name="T94" fmla="*/ 223 w 442"/>
              <a:gd name="T95" fmla="*/ 13 h 1473"/>
              <a:gd name="T96" fmla="*/ 180 w 442"/>
              <a:gd name="T97" fmla="*/ 0 h 1473"/>
              <a:gd name="T98" fmla="*/ 122 w 442"/>
              <a:gd name="T99" fmla="*/ 27 h 1473"/>
              <a:gd name="T100" fmla="*/ 77 w 442"/>
              <a:gd name="T101" fmla="*/ 60 h 1473"/>
              <a:gd name="T102" fmla="*/ 57 w 442"/>
              <a:gd name="T103" fmla="*/ 87 h 1473"/>
              <a:gd name="T104" fmla="*/ 70 w 442"/>
              <a:gd name="T105" fmla="*/ 96 h 1473"/>
              <a:gd name="T106" fmla="*/ 71 w 442"/>
              <a:gd name="T107" fmla="*/ 109 h 1473"/>
              <a:gd name="T108" fmla="*/ 91 w 442"/>
              <a:gd name="T109" fmla="*/ 144 h 1473"/>
              <a:gd name="T110" fmla="*/ 108 w 442"/>
              <a:gd name="T111" fmla="*/ 206 h 1473"/>
              <a:gd name="T112" fmla="*/ 123 w 442"/>
              <a:gd name="T113" fmla="*/ 223 h 1473"/>
              <a:gd name="T114" fmla="*/ 155 w 442"/>
              <a:gd name="T115" fmla="*/ 236 h 1473"/>
              <a:gd name="T116" fmla="*/ 213 w 442"/>
              <a:gd name="T117" fmla="*/ 1213 h 1473"/>
              <a:gd name="T118" fmla="*/ 211 w 442"/>
              <a:gd name="T119" fmla="*/ 1073 h 1473"/>
              <a:gd name="T120" fmla="*/ 201 w 442"/>
              <a:gd name="T121" fmla="*/ 953 h 1473"/>
              <a:gd name="T122" fmla="*/ 247 w 442"/>
              <a:gd name="T123" fmla="*/ 1080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2" h="1473">
                <a:moveTo>
                  <a:pt x="149" y="240"/>
                </a:moveTo>
                <a:lnTo>
                  <a:pt x="149" y="240"/>
                </a:lnTo>
                <a:lnTo>
                  <a:pt x="136" y="251"/>
                </a:lnTo>
                <a:lnTo>
                  <a:pt x="126" y="259"/>
                </a:lnTo>
                <a:lnTo>
                  <a:pt x="123" y="263"/>
                </a:lnTo>
                <a:lnTo>
                  <a:pt x="122" y="264"/>
                </a:lnTo>
                <a:lnTo>
                  <a:pt x="122" y="264"/>
                </a:lnTo>
                <a:lnTo>
                  <a:pt x="126" y="269"/>
                </a:lnTo>
                <a:lnTo>
                  <a:pt x="127" y="273"/>
                </a:lnTo>
                <a:lnTo>
                  <a:pt x="127" y="273"/>
                </a:lnTo>
                <a:lnTo>
                  <a:pt x="112" y="303"/>
                </a:lnTo>
                <a:lnTo>
                  <a:pt x="100" y="326"/>
                </a:lnTo>
                <a:lnTo>
                  <a:pt x="93" y="344"/>
                </a:lnTo>
                <a:lnTo>
                  <a:pt x="93" y="344"/>
                </a:lnTo>
                <a:lnTo>
                  <a:pt x="85" y="376"/>
                </a:lnTo>
                <a:lnTo>
                  <a:pt x="72" y="432"/>
                </a:lnTo>
                <a:lnTo>
                  <a:pt x="61" y="484"/>
                </a:lnTo>
                <a:lnTo>
                  <a:pt x="57" y="511"/>
                </a:lnTo>
                <a:lnTo>
                  <a:pt x="57" y="511"/>
                </a:lnTo>
                <a:lnTo>
                  <a:pt x="58" y="522"/>
                </a:lnTo>
                <a:lnTo>
                  <a:pt x="57" y="541"/>
                </a:lnTo>
                <a:lnTo>
                  <a:pt x="55" y="568"/>
                </a:lnTo>
                <a:lnTo>
                  <a:pt x="55" y="568"/>
                </a:lnTo>
                <a:lnTo>
                  <a:pt x="43" y="580"/>
                </a:lnTo>
                <a:lnTo>
                  <a:pt x="21" y="602"/>
                </a:lnTo>
                <a:lnTo>
                  <a:pt x="21" y="602"/>
                </a:lnTo>
                <a:lnTo>
                  <a:pt x="18" y="608"/>
                </a:lnTo>
                <a:lnTo>
                  <a:pt x="13" y="619"/>
                </a:lnTo>
                <a:lnTo>
                  <a:pt x="9" y="630"/>
                </a:lnTo>
                <a:lnTo>
                  <a:pt x="6" y="643"/>
                </a:lnTo>
                <a:lnTo>
                  <a:pt x="1" y="665"/>
                </a:lnTo>
                <a:lnTo>
                  <a:pt x="0" y="673"/>
                </a:lnTo>
                <a:lnTo>
                  <a:pt x="0" y="673"/>
                </a:lnTo>
                <a:lnTo>
                  <a:pt x="8" y="697"/>
                </a:lnTo>
                <a:lnTo>
                  <a:pt x="19" y="724"/>
                </a:lnTo>
                <a:lnTo>
                  <a:pt x="19" y="724"/>
                </a:lnTo>
                <a:lnTo>
                  <a:pt x="26" y="741"/>
                </a:lnTo>
                <a:lnTo>
                  <a:pt x="32" y="750"/>
                </a:lnTo>
                <a:lnTo>
                  <a:pt x="35" y="752"/>
                </a:lnTo>
                <a:lnTo>
                  <a:pt x="38" y="754"/>
                </a:lnTo>
                <a:lnTo>
                  <a:pt x="38" y="754"/>
                </a:lnTo>
                <a:lnTo>
                  <a:pt x="46" y="754"/>
                </a:lnTo>
                <a:lnTo>
                  <a:pt x="53" y="752"/>
                </a:lnTo>
                <a:lnTo>
                  <a:pt x="63" y="750"/>
                </a:lnTo>
                <a:lnTo>
                  <a:pt x="63" y="750"/>
                </a:lnTo>
                <a:lnTo>
                  <a:pt x="65" y="765"/>
                </a:lnTo>
                <a:lnTo>
                  <a:pt x="66" y="784"/>
                </a:lnTo>
                <a:lnTo>
                  <a:pt x="69" y="811"/>
                </a:lnTo>
                <a:lnTo>
                  <a:pt x="69" y="811"/>
                </a:lnTo>
                <a:lnTo>
                  <a:pt x="69" y="828"/>
                </a:lnTo>
                <a:lnTo>
                  <a:pt x="69" y="847"/>
                </a:lnTo>
                <a:lnTo>
                  <a:pt x="66" y="888"/>
                </a:lnTo>
                <a:lnTo>
                  <a:pt x="65" y="930"/>
                </a:lnTo>
                <a:lnTo>
                  <a:pt x="65" y="948"/>
                </a:lnTo>
                <a:lnTo>
                  <a:pt x="66" y="964"/>
                </a:lnTo>
                <a:lnTo>
                  <a:pt x="66" y="964"/>
                </a:lnTo>
                <a:lnTo>
                  <a:pt x="87" y="1139"/>
                </a:lnTo>
                <a:lnTo>
                  <a:pt x="87" y="1139"/>
                </a:lnTo>
                <a:lnTo>
                  <a:pt x="88" y="1141"/>
                </a:lnTo>
                <a:lnTo>
                  <a:pt x="91" y="1145"/>
                </a:lnTo>
                <a:lnTo>
                  <a:pt x="99" y="1155"/>
                </a:lnTo>
                <a:lnTo>
                  <a:pt x="103" y="1159"/>
                </a:lnTo>
                <a:lnTo>
                  <a:pt x="106" y="1165"/>
                </a:lnTo>
                <a:lnTo>
                  <a:pt x="109" y="1172"/>
                </a:lnTo>
                <a:lnTo>
                  <a:pt x="109" y="1178"/>
                </a:lnTo>
                <a:lnTo>
                  <a:pt x="109" y="1178"/>
                </a:lnTo>
                <a:lnTo>
                  <a:pt x="108" y="1195"/>
                </a:lnTo>
                <a:lnTo>
                  <a:pt x="108" y="1199"/>
                </a:lnTo>
                <a:lnTo>
                  <a:pt x="108" y="1199"/>
                </a:lnTo>
                <a:lnTo>
                  <a:pt x="106" y="1206"/>
                </a:lnTo>
                <a:lnTo>
                  <a:pt x="104" y="1213"/>
                </a:lnTo>
                <a:lnTo>
                  <a:pt x="100" y="1225"/>
                </a:lnTo>
                <a:lnTo>
                  <a:pt x="100" y="1225"/>
                </a:lnTo>
                <a:lnTo>
                  <a:pt x="93" y="1226"/>
                </a:lnTo>
                <a:lnTo>
                  <a:pt x="76" y="1231"/>
                </a:lnTo>
                <a:lnTo>
                  <a:pt x="68" y="1235"/>
                </a:lnTo>
                <a:lnTo>
                  <a:pt x="59" y="1240"/>
                </a:lnTo>
                <a:lnTo>
                  <a:pt x="52" y="1243"/>
                </a:lnTo>
                <a:lnTo>
                  <a:pt x="48" y="1248"/>
                </a:lnTo>
                <a:lnTo>
                  <a:pt x="48" y="1248"/>
                </a:lnTo>
                <a:lnTo>
                  <a:pt x="46" y="1253"/>
                </a:lnTo>
                <a:lnTo>
                  <a:pt x="44" y="1258"/>
                </a:lnTo>
                <a:lnTo>
                  <a:pt x="44" y="1263"/>
                </a:lnTo>
                <a:lnTo>
                  <a:pt x="44" y="1268"/>
                </a:lnTo>
                <a:lnTo>
                  <a:pt x="46" y="1272"/>
                </a:lnTo>
                <a:lnTo>
                  <a:pt x="48" y="1277"/>
                </a:lnTo>
                <a:lnTo>
                  <a:pt x="51" y="1280"/>
                </a:lnTo>
                <a:lnTo>
                  <a:pt x="53" y="1282"/>
                </a:lnTo>
                <a:lnTo>
                  <a:pt x="53" y="1282"/>
                </a:lnTo>
                <a:lnTo>
                  <a:pt x="63" y="1285"/>
                </a:lnTo>
                <a:lnTo>
                  <a:pt x="76" y="1286"/>
                </a:lnTo>
                <a:lnTo>
                  <a:pt x="91" y="1286"/>
                </a:lnTo>
                <a:lnTo>
                  <a:pt x="102" y="1283"/>
                </a:lnTo>
                <a:lnTo>
                  <a:pt x="102" y="1283"/>
                </a:lnTo>
                <a:lnTo>
                  <a:pt x="112" y="1281"/>
                </a:lnTo>
                <a:lnTo>
                  <a:pt x="123" y="1276"/>
                </a:lnTo>
                <a:lnTo>
                  <a:pt x="136" y="1271"/>
                </a:lnTo>
                <a:lnTo>
                  <a:pt x="189" y="1272"/>
                </a:lnTo>
                <a:lnTo>
                  <a:pt x="212" y="1269"/>
                </a:lnTo>
                <a:lnTo>
                  <a:pt x="180" y="1439"/>
                </a:lnTo>
                <a:lnTo>
                  <a:pt x="174" y="1441"/>
                </a:lnTo>
                <a:lnTo>
                  <a:pt x="173" y="1470"/>
                </a:lnTo>
                <a:lnTo>
                  <a:pt x="187" y="1473"/>
                </a:lnTo>
                <a:lnTo>
                  <a:pt x="195" y="1447"/>
                </a:lnTo>
                <a:lnTo>
                  <a:pt x="193" y="1441"/>
                </a:lnTo>
                <a:lnTo>
                  <a:pt x="255" y="1113"/>
                </a:lnTo>
                <a:lnTo>
                  <a:pt x="255" y="1113"/>
                </a:lnTo>
                <a:lnTo>
                  <a:pt x="270" y="1179"/>
                </a:lnTo>
                <a:lnTo>
                  <a:pt x="275" y="1204"/>
                </a:lnTo>
                <a:lnTo>
                  <a:pt x="278" y="1216"/>
                </a:lnTo>
                <a:lnTo>
                  <a:pt x="278" y="1216"/>
                </a:lnTo>
                <a:lnTo>
                  <a:pt x="275" y="1322"/>
                </a:lnTo>
                <a:lnTo>
                  <a:pt x="275" y="1322"/>
                </a:lnTo>
                <a:lnTo>
                  <a:pt x="272" y="1348"/>
                </a:lnTo>
                <a:lnTo>
                  <a:pt x="272" y="1348"/>
                </a:lnTo>
                <a:lnTo>
                  <a:pt x="269" y="1356"/>
                </a:lnTo>
                <a:lnTo>
                  <a:pt x="267" y="1366"/>
                </a:lnTo>
                <a:lnTo>
                  <a:pt x="264" y="1377"/>
                </a:lnTo>
                <a:lnTo>
                  <a:pt x="263" y="1389"/>
                </a:lnTo>
                <a:lnTo>
                  <a:pt x="263" y="1400"/>
                </a:lnTo>
                <a:lnTo>
                  <a:pt x="264" y="1406"/>
                </a:lnTo>
                <a:lnTo>
                  <a:pt x="267" y="1411"/>
                </a:lnTo>
                <a:lnTo>
                  <a:pt x="269" y="1415"/>
                </a:lnTo>
                <a:lnTo>
                  <a:pt x="273" y="1418"/>
                </a:lnTo>
                <a:lnTo>
                  <a:pt x="273" y="1418"/>
                </a:lnTo>
                <a:lnTo>
                  <a:pt x="281" y="1424"/>
                </a:lnTo>
                <a:lnTo>
                  <a:pt x="290" y="1428"/>
                </a:lnTo>
                <a:lnTo>
                  <a:pt x="297" y="1430"/>
                </a:lnTo>
                <a:lnTo>
                  <a:pt x="304" y="1430"/>
                </a:lnTo>
                <a:lnTo>
                  <a:pt x="312" y="1430"/>
                </a:lnTo>
                <a:lnTo>
                  <a:pt x="319" y="1429"/>
                </a:lnTo>
                <a:lnTo>
                  <a:pt x="326" y="1425"/>
                </a:lnTo>
                <a:lnTo>
                  <a:pt x="333" y="1423"/>
                </a:lnTo>
                <a:lnTo>
                  <a:pt x="333" y="1423"/>
                </a:lnTo>
                <a:lnTo>
                  <a:pt x="340" y="1418"/>
                </a:lnTo>
                <a:lnTo>
                  <a:pt x="346" y="1412"/>
                </a:lnTo>
                <a:lnTo>
                  <a:pt x="349" y="1405"/>
                </a:lnTo>
                <a:lnTo>
                  <a:pt x="353" y="1398"/>
                </a:lnTo>
                <a:lnTo>
                  <a:pt x="357" y="1384"/>
                </a:lnTo>
                <a:lnTo>
                  <a:pt x="357" y="1374"/>
                </a:lnTo>
                <a:lnTo>
                  <a:pt x="357" y="1374"/>
                </a:lnTo>
                <a:lnTo>
                  <a:pt x="358" y="1350"/>
                </a:lnTo>
                <a:lnTo>
                  <a:pt x="358" y="1350"/>
                </a:lnTo>
                <a:lnTo>
                  <a:pt x="363" y="1342"/>
                </a:lnTo>
                <a:lnTo>
                  <a:pt x="367" y="1336"/>
                </a:lnTo>
                <a:lnTo>
                  <a:pt x="370" y="1329"/>
                </a:lnTo>
                <a:lnTo>
                  <a:pt x="370" y="1329"/>
                </a:lnTo>
                <a:lnTo>
                  <a:pt x="371" y="1321"/>
                </a:lnTo>
                <a:lnTo>
                  <a:pt x="372" y="1308"/>
                </a:lnTo>
                <a:lnTo>
                  <a:pt x="374" y="1280"/>
                </a:lnTo>
                <a:lnTo>
                  <a:pt x="374" y="1280"/>
                </a:lnTo>
                <a:lnTo>
                  <a:pt x="374" y="1234"/>
                </a:lnTo>
                <a:lnTo>
                  <a:pt x="375" y="1195"/>
                </a:lnTo>
                <a:lnTo>
                  <a:pt x="375" y="1195"/>
                </a:lnTo>
                <a:lnTo>
                  <a:pt x="377" y="1163"/>
                </a:lnTo>
                <a:lnTo>
                  <a:pt x="377" y="1114"/>
                </a:lnTo>
                <a:lnTo>
                  <a:pt x="377" y="1114"/>
                </a:lnTo>
                <a:lnTo>
                  <a:pt x="381" y="1000"/>
                </a:lnTo>
                <a:lnTo>
                  <a:pt x="383" y="896"/>
                </a:lnTo>
                <a:lnTo>
                  <a:pt x="383" y="896"/>
                </a:lnTo>
                <a:lnTo>
                  <a:pt x="383" y="823"/>
                </a:lnTo>
                <a:lnTo>
                  <a:pt x="401" y="807"/>
                </a:lnTo>
                <a:lnTo>
                  <a:pt x="401" y="807"/>
                </a:lnTo>
                <a:lnTo>
                  <a:pt x="403" y="773"/>
                </a:lnTo>
                <a:lnTo>
                  <a:pt x="404" y="748"/>
                </a:lnTo>
                <a:lnTo>
                  <a:pt x="403" y="732"/>
                </a:lnTo>
                <a:lnTo>
                  <a:pt x="403" y="732"/>
                </a:lnTo>
                <a:lnTo>
                  <a:pt x="401" y="717"/>
                </a:lnTo>
                <a:lnTo>
                  <a:pt x="400" y="698"/>
                </a:lnTo>
                <a:lnTo>
                  <a:pt x="400" y="673"/>
                </a:lnTo>
                <a:lnTo>
                  <a:pt x="400" y="673"/>
                </a:lnTo>
                <a:lnTo>
                  <a:pt x="403" y="665"/>
                </a:lnTo>
                <a:lnTo>
                  <a:pt x="411" y="641"/>
                </a:lnTo>
                <a:lnTo>
                  <a:pt x="416" y="622"/>
                </a:lnTo>
                <a:lnTo>
                  <a:pt x="421" y="601"/>
                </a:lnTo>
                <a:lnTo>
                  <a:pt x="425" y="575"/>
                </a:lnTo>
                <a:lnTo>
                  <a:pt x="428" y="546"/>
                </a:lnTo>
                <a:lnTo>
                  <a:pt x="428" y="546"/>
                </a:lnTo>
                <a:lnTo>
                  <a:pt x="432" y="518"/>
                </a:lnTo>
                <a:lnTo>
                  <a:pt x="434" y="496"/>
                </a:lnTo>
                <a:lnTo>
                  <a:pt x="440" y="463"/>
                </a:lnTo>
                <a:lnTo>
                  <a:pt x="442" y="451"/>
                </a:lnTo>
                <a:lnTo>
                  <a:pt x="442" y="439"/>
                </a:lnTo>
                <a:lnTo>
                  <a:pt x="440" y="427"/>
                </a:lnTo>
                <a:lnTo>
                  <a:pt x="438" y="412"/>
                </a:lnTo>
                <a:lnTo>
                  <a:pt x="438" y="412"/>
                </a:lnTo>
                <a:lnTo>
                  <a:pt x="417" y="327"/>
                </a:lnTo>
                <a:lnTo>
                  <a:pt x="411" y="305"/>
                </a:lnTo>
                <a:lnTo>
                  <a:pt x="406" y="286"/>
                </a:lnTo>
                <a:lnTo>
                  <a:pt x="400" y="270"/>
                </a:lnTo>
                <a:lnTo>
                  <a:pt x="395" y="260"/>
                </a:lnTo>
                <a:lnTo>
                  <a:pt x="395" y="260"/>
                </a:lnTo>
                <a:lnTo>
                  <a:pt x="392" y="257"/>
                </a:lnTo>
                <a:lnTo>
                  <a:pt x="388" y="253"/>
                </a:lnTo>
                <a:lnTo>
                  <a:pt x="378" y="248"/>
                </a:lnTo>
                <a:lnTo>
                  <a:pt x="366" y="243"/>
                </a:lnTo>
                <a:lnTo>
                  <a:pt x="354" y="240"/>
                </a:lnTo>
                <a:lnTo>
                  <a:pt x="333" y="235"/>
                </a:lnTo>
                <a:lnTo>
                  <a:pt x="325" y="232"/>
                </a:lnTo>
                <a:lnTo>
                  <a:pt x="295" y="225"/>
                </a:lnTo>
                <a:lnTo>
                  <a:pt x="295" y="225"/>
                </a:lnTo>
                <a:lnTo>
                  <a:pt x="286" y="209"/>
                </a:lnTo>
                <a:lnTo>
                  <a:pt x="279" y="197"/>
                </a:lnTo>
                <a:lnTo>
                  <a:pt x="275" y="192"/>
                </a:lnTo>
                <a:lnTo>
                  <a:pt x="272" y="190"/>
                </a:lnTo>
                <a:lnTo>
                  <a:pt x="272" y="190"/>
                </a:lnTo>
                <a:lnTo>
                  <a:pt x="259" y="183"/>
                </a:lnTo>
                <a:lnTo>
                  <a:pt x="253" y="180"/>
                </a:lnTo>
                <a:lnTo>
                  <a:pt x="241" y="154"/>
                </a:lnTo>
                <a:lnTo>
                  <a:pt x="241" y="154"/>
                </a:lnTo>
                <a:lnTo>
                  <a:pt x="244" y="152"/>
                </a:lnTo>
                <a:lnTo>
                  <a:pt x="247" y="152"/>
                </a:lnTo>
                <a:lnTo>
                  <a:pt x="252" y="149"/>
                </a:lnTo>
                <a:lnTo>
                  <a:pt x="255" y="146"/>
                </a:lnTo>
                <a:lnTo>
                  <a:pt x="256" y="144"/>
                </a:lnTo>
                <a:lnTo>
                  <a:pt x="256" y="144"/>
                </a:lnTo>
                <a:lnTo>
                  <a:pt x="259" y="134"/>
                </a:lnTo>
                <a:lnTo>
                  <a:pt x="262" y="122"/>
                </a:lnTo>
                <a:lnTo>
                  <a:pt x="264" y="107"/>
                </a:lnTo>
                <a:lnTo>
                  <a:pt x="264" y="107"/>
                </a:lnTo>
                <a:lnTo>
                  <a:pt x="268" y="105"/>
                </a:lnTo>
                <a:lnTo>
                  <a:pt x="270" y="102"/>
                </a:lnTo>
                <a:lnTo>
                  <a:pt x="272" y="101"/>
                </a:lnTo>
                <a:lnTo>
                  <a:pt x="272" y="99"/>
                </a:lnTo>
                <a:lnTo>
                  <a:pt x="272" y="99"/>
                </a:lnTo>
                <a:lnTo>
                  <a:pt x="269" y="93"/>
                </a:lnTo>
                <a:lnTo>
                  <a:pt x="267" y="88"/>
                </a:lnTo>
                <a:lnTo>
                  <a:pt x="262" y="81"/>
                </a:lnTo>
                <a:lnTo>
                  <a:pt x="262" y="81"/>
                </a:lnTo>
                <a:lnTo>
                  <a:pt x="263" y="77"/>
                </a:lnTo>
                <a:lnTo>
                  <a:pt x="264" y="68"/>
                </a:lnTo>
                <a:lnTo>
                  <a:pt x="264" y="64"/>
                </a:lnTo>
                <a:lnTo>
                  <a:pt x="264" y="58"/>
                </a:lnTo>
                <a:lnTo>
                  <a:pt x="263" y="53"/>
                </a:lnTo>
                <a:lnTo>
                  <a:pt x="259" y="47"/>
                </a:lnTo>
                <a:lnTo>
                  <a:pt x="259" y="47"/>
                </a:lnTo>
                <a:lnTo>
                  <a:pt x="250" y="34"/>
                </a:lnTo>
                <a:lnTo>
                  <a:pt x="242" y="27"/>
                </a:lnTo>
                <a:lnTo>
                  <a:pt x="234" y="19"/>
                </a:lnTo>
                <a:lnTo>
                  <a:pt x="223" y="13"/>
                </a:lnTo>
                <a:lnTo>
                  <a:pt x="213" y="7"/>
                </a:lnTo>
                <a:lnTo>
                  <a:pt x="202" y="2"/>
                </a:lnTo>
                <a:lnTo>
                  <a:pt x="191" y="0"/>
                </a:lnTo>
                <a:lnTo>
                  <a:pt x="191" y="0"/>
                </a:lnTo>
                <a:lnTo>
                  <a:pt x="180" y="0"/>
                </a:lnTo>
                <a:lnTo>
                  <a:pt x="172" y="3"/>
                </a:lnTo>
                <a:lnTo>
                  <a:pt x="165" y="5"/>
                </a:lnTo>
                <a:lnTo>
                  <a:pt x="157" y="8"/>
                </a:lnTo>
                <a:lnTo>
                  <a:pt x="143" y="16"/>
                </a:lnTo>
                <a:lnTo>
                  <a:pt x="122" y="27"/>
                </a:lnTo>
                <a:lnTo>
                  <a:pt x="122" y="27"/>
                </a:lnTo>
                <a:lnTo>
                  <a:pt x="110" y="34"/>
                </a:lnTo>
                <a:lnTo>
                  <a:pt x="98" y="42"/>
                </a:lnTo>
                <a:lnTo>
                  <a:pt x="87" y="50"/>
                </a:lnTo>
                <a:lnTo>
                  <a:pt x="77" y="60"/>
                </a:lnTo>
                <a:lnTo>
                  <a:pt x="69" y="68"/>
                </a:lnTo>
                <a:lnTo>
                  <a:pt x="61" y="76"/>
                </a:lnTo>
                <a:lnTo>
                  <a:pt x="58" y="82"/>
                </a:lnTo>
                <a:lnTo>
                  <a:pt x="57" y="87"/>
                </a:lnTo>
                <a:lnTo>
                  <a:pt x="57" y="87"/>
                </a:lnTo>
                <a:lnTo>
                  <a:pt x="58" y="89"/>
                </a:lnTo>
                <a:lnTo>
                  <a:pt x="59" y="92"/>
                </a:lnTo>
                <a:lnTo>
                  <a:pt x="64" y="95"/>
                </a:lnTo>
                <a:lnTo>
                  <a:pt x="69" y="96"/>
                </a:lnTo>
                <a:lnTo>
                  <a:pt x="70" y="96"/>
                </a:lnTo>
                <a:lnTo>
                  <a:pt x="70" y="96"/>
                </a:lnTo>
                <a:lnTo>
                  <a:pt x="69" y="101"/>
                </a:lnTo>
                <a:lnTo>
                  <a:pt x="69" y="105"/>
                </a:lnTo>
                <a:lnTo>
                  <a:pt x="70" y="107"/>
                </a:lnTo>
                <a:lnTo>
                  <a:pt x="71" y="109"/>
                </a:lnTo>
                <a:lnTo>
                  <a:pt x="71" y="109"/>
                </a:lnTo>
                <a:lnTo>
                  <a:pt x="82" y="116"/>
                </a:lnTo>
                <a:lnTo>
                  <a:pt x="92" y="139"/>
                </a:lnTo>
                <a:lnTo>
                  <a:pt x="92" y="139"/>
                </a:lnTo>
                <a:lnTo>
                  <a:pt x="91" y="144"/>
                </a:lnTo>
                <a:lnTo>
                  <a:pt x="91" y="149"/>
                </a:lnTo>
                <a:lnTo>
                  <a:pt x="92" y="157"/>
                </a:lnTo>
                <a:lnTo>
                  <a:pt x="92" y="157"/>
                </a:lnTo>
                <a:lnTo>
                  <a:pt x="98" y="178"/>
                </a:lnTo>
                <a:lnTo>
                  <a:pt x="108" y="206"/>
                </a:lnTo>
                <a:lnTo>
                  <a:pt x="108" y="206"/>
                </a:lnTo>
                <a:lnTo>
                  <a:pt x="110" y="212"/>
                </a:lnTo>
                <a:lnTo>
                  <a:pt x="115" y="217"/>
                </a:lnTo>
                <a:lnTo>
                  <a:pt x="119" y="220"/>
                </a:lnTo>
                <a:lnTo>
                  <a:pt x="123" y="223"/>
                </a:lnTo>
                <a:lnTo>
                  <a:pt x="132" y="226"/>
                </a:lnTo>
                <a:lnTo>
                  <a:pt x="137" y="226"/>
                </a:lnTo>
                <a:lnTo>
                  <a:pt x="137" y="226"/>
                </a:lnTo>
                <a:lnTo>
                  <a:pt x="143" y="226"/>
                </a:lnTo>
                <a:lnTo>
                  <a:pt x="155" y="236"/>
                </a:lnTo>
                <a:lnTo>
                  <a:pt x="149" y="240"/>
                </a:lnTo>
                <a:close/>
                <a:moveTo>
                  <a:pt x="219" y="1229"/>
                </a:moveTo>
                <a:lnTo>
                  <a:pt x="219" y="1229"/>
                </a:lnTo>
                <a:lnTo>
                  <a:pt x="213" y="1213"/>
                </a:lnTo>
                <a:lnTo>
                  <a:pt x="213" y="1213"/>
                </a:lnTo>
                <a:lnTo>
                  <a:pt x="212" y="1203"/>
                </a:lnTo>
                <a:lnTo>
                  <a:pt x="210" y="1186"/>
                </a:lnTo>
                <a:lnTo>
                  <a:pt x="210" y="1140"/>
                </a:lnTo>
                <a:lnTo>
                  <a:pt x="210" y="1095"/>
                </a:lnTo>
                <a:lnTo>
                  <a:pt x="211" y="1073"/>
                </a:lnTo>
                <a:lnTo>
                  <a:pt x="211" y="1073"/>
                </a:lnTo>
                <a:lnTo>
                  <a:pt x="210" y="1052"/>
                </a:lnTo>
                <a:lnTo>
                  <a:pt x="206" y="1011"/>
                </a:lnTo>
                <a:lnTo>
                  <a:pt x="201" y="953"/>
                </a:lnTo>
                <a:lnTo>
                  <a:pt x="201" y="953"/>
                </a:lnTo>
                <a:lnTo>
                  <a:pt x="218" y="994"/>
                </a:lnTo>
                <a:lnTo>
                  <a:pt x="231" y="1026"/>
                </a:lnTo>
                <a:lnTo>
                  <a:pt x="240" y="1050"/>
                </a:lnTo>
                <a:lnTo>
                  <a:pt x="240" y="1050"/>
                </a:lnTo>
                <a:lnTo>
                  <a:pt x="247" y="1080"/>
                </a:lnTo>
                <a:lnTo>
                  <a:pt x="219" y="12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7B95E832-1357-4C62-8796-1B79E55521C2}"/>
              </a:ext>
            </a:extLst>
          </p:cNvPr>
          <p:cNvSpPr>
            <a:spLocks/>
          </p:cNvSpPr>
          <p:nvPr/>
        </p:nvSpPr>
        <p:spPr bwMode="auto">
          <a:xfrm>
            <a:off x="2702750" y="2729077"/>
            <a:ext cx="757527" cy="1668653"/>
          </a:xfrm>
          <a:custGeom>
            <a:avLst/>
            <a:gdLst>
              <a:gd name="T0" fmla="*/ 229 w 651"/>
              <a:gd name="T1" fmla="*/ 33 h 1434"/>
              <a:gd name="T2" fmla="*/ 192 w 651"/>
              <a:gd name="T3" fmla="*/ 54 h 1434"/>
              <a:gd name="T4" fmla="*/ 189 w 651"/>
              <a:gd name="T5" fmla="*/ 153 h 1434"/>
              <a:gd name="T6" fmla="*/ 162 w 651"/>
              <a:gd name="T7" fmla="*/ 222 h 1434"/>
              <a:gd name="T8" fmla="*/ 101 w 651"/>
              <a:gd name="T9" fmla="*/ 278 h 1434"/>
              <a:gd name="T10" fmla="*/ 17 w 651"/>
              <a:gd name="T11" fmla="*/ 408 h 1434"/>
              <a:gd name="T12" fmla="*/ 8 w 651"/>
              <a:gd name="T13" fmla="*/ 515 h 1434"/>
              <a:gd name="T14" fmla="*/ 0 w 651"/>
              <a:gd name="T15" fmla="*/ 584 h 1434"/>
              <a:gd name="T16" fmla="*/ 36 w 651"/>
              <a:gd name="T17" fmla="*/ 641 h 1434"/>
              <a:gd name="T18" fmla="*/ 50 w 651"/>
              <a:gd name="T19" fmla="*/ 687 h 1434"/>
              <a:gd name="T20" fmla="*/ 46 w 651"/>
              <a:gd name="T21" fmla="*/ 1387 h 1434"/>
              <a:gd name="T22" fmla="*/ 98 w 651"/>
              <a:gd name="T23" fmla="*/ 801 h 1434"/>
              <a:gd name="T24" fmla="*/ 112 w 651"/>
              <a:gd name="T25" fmla="*/ 816 h 1434"/>
              <a:gd name="T26" fmla="*/ 118 w 651"/>
              <a:gd name="T27" fmla="*/ 835 h 1434"/>
              <a:gd name="T28" fmla="*/ 143 w 651"/>
              <a:gd name="T29" fmla="*/ 949 h 1434"/>
              <a:gd name="T30" fmla="*/ 166 w 651"/>
              <a:gd name="T31" fmla="*/ 1226 h 1434"/>
              <a:gd name="T32" fmla="*/ 198 w 651"/>
              <a:gd name="T33" fmla="*/ 1306 h 1434"/>
              <a:gd name="T34" fmla="*/ 193 w 651"/>
              <a:gd name="T35" fmla="*/ 1363 h 1434"/>
              <a:gd name="T36" fmla="*/ 189 w 651"/>
              <a:gd name="T37" fmla="*/ 1393 h 1434"/>
              <a:gd name="T38" fmla="*/ 246 w 651"/>
              <a:gd name="T39" fmla="*/ 1387 h 1434"/>
              <a:gd name="T40" fmla="*/ 289 w 651"/>
              <a:gd name="T41" fmla="*/ 1363 h 1434"/>
              <a:gd name="T42" fmla="*/ 292 w 651"/>
              <a:gd name="T43" fmla="*/ 1325 h 1434"/>
              <a:gd name="T44" fmla="*/ 272 w 651"/>
              <a:gd name="T45" fmla="*/ 1072 h 1434"/>
              <a:gd name="T46" fmla="*/ 279 w 651"/>
              <a:gd name="T47" fmla="*/ 920 h 1434"/>
              <a:gd name="T48" fmla="*/ 302 w 651"/>
              <a:gd name="T49" fmla="*/ 839 h 1434"/>
              <a:gd name="T50" fmla="*/ 326 w 651"/>
              <a:gd name="T51" fmla="*/ 859 h 1434"/>
              <a:gd name="T52" fmla="*/ 364 w 651"/>
              <a:gd name="T53" fmla="*/ 1026 h 1434"/>
              <a:gd name="T54" fmla="*/ 371 w 651"/>
              <a:gd name="T55" fmla="*/ 1091 h 1434"/>
              <a:gd name="T56" fmla="*/ 371 w 651"/>
              <a:gd name="T57" fmla="*/ 1244 h 1434"/>
              <a:gd name="T58" fmla="*/ 360 w 651"/>
              <a:gd name="T59" fmla="*/ 1296 h 1434"/>
              <a:gd name="T60" fmla="*/ 359 w 651"/>
              <a:gd name="T61" fmla="*/ 1350 h 1434"/>
              <a:gd name="T62" fmla="*/ 371 w 651"/>
              <a:gd name="T63" fmla="*/ 1380 h 1434"/>
              <a:gd name="T64" fmla="*/ 434 w 651"/>
              <a:gd name="T65" fmla="*/ 1380 h 1434"/>
              <a:gd name="T66" fmla="*/ 452 w 651"/>
              <a:gd name="T67" fmla="*/ 1326 h 1434"/>
              <a:gd name="T68" fmla="*/ 454 w 651"/>
              <a:gd name="T69" fmla="*/ 1322 h 1434"/>
              <a:gd name="T70" fmla="*/ 463 w 651"/>
              <a:gd name="T71" fmla="*/ 1259 h 1434"/>
              <a:gd name="T72" fmla="*/ 495 w 651"/>
              <a:gd name="T73" fmla="*/ 1145 h 1434"/>
              <a:gd name="T74" fmla="*/ 484 w 651"/>
              <a:gd name="T75" fmla="*/ 963 h 1434"/>
              <a:gd name="T76" fmla="*/ 483 w 651"/>
              <a:gd name="T77" fmla="*/ 887 h 1434"/>
              <a:gd name="T78" fmla="*/ 513 w 651"/>
              <a:gd name="T79" fmla="*/ 821 h 1434"/>
              <a:gd name="T80" fmla="*/ 513 w 651"/>
              <a:gd name="T81" fmla="*/ 682 h 1434"/>
              <a:gd name="T82" fmla="*/ 534 w 651"/>
              <a:gd name="T83" fmla="*/ 603 h 1434"/>
              <a:gd name="T84" fmla="*/ 552 w 651"/>
              <a:gd name="T85" fmla="*/ 626 h 1434"/>
              <a:gd name="T86" fmla="*/ 560 w 651"/>
              <a:gd name="T87" fmla="*/ 644 h 1434"/>
              <a:gd name="T88" fmla="*/ 650 w 651"/>
              <a:gd name="T89" fmla="*/ 1372 h 1434"/>
              <a:gd name="T90" fmla="*/ 589 w 651"/>
              <a:gd name="T91" fmla="*/ 644 h 1434"/>
              <a:gd name="T92" fmla="*/ 610 w 651"/>
              <a:gd name="T93" fmla="*/ 618 h 1434"/>
              <a:gd name="T94" fmla="*/ 603 w 651"/>
              <a:gd name="T95" fmla="*/ 572 h 1434"/>
              <a:gd name="T96" fmla="*/ 603 w 651"/>
              <a:gd name="T97" fmla="*/ 515 h 1434"/>
              <a:gd name="T98" fmla="*/ 603 w 651"/>
              <a:gd name="T99" fmla="*/ 448 h 1434"/>
              <a:gd name="T100" fmla="*/ 594 w 651"/>
              <a:gd name="T101" fmla="*/ 415 h 1434"/>
              <a:gd name="T102" fmla="*/ 556 w 651"/>
              <a:gd name="T103" fmla="*/ 358 h 1434"/>
              <a:gd name="T104" fmla="*/ 523 w 651"/>
              <a:gd name="T105" fmla="*/ 263 h 1434"/>
              <a:gd name="T106" fmla="*/ 446 w 651"/>
              <a:gd name="T107" fmla="*/ 217 h 1434"/>
              <a:gd name="T108" fmla="*/ 413 w 651"/>
              <a:gd name="T109" fmla="*/ 91 h 1434"/>
              <a:gd name="T110" fmla="*/ 405 w 651"/>
              <a:gd name="T111" fmla="*/ 48 h 1434"/>
              <a:gd name="T112" fmla="*/ 361 w 651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1" h="1434">
                <a:moveTo>
                  <a:pt x="351" y="5"/>
                </a:moveTo>
                <a:lnTo>
                  <a:pt x="351" y="5"/>
                </a:lnTo>
                <a:lnTo>
                  <a:pt x="327" y="9"/>
                </a:lnTo>
                <a:lnTo>
                  <a:pt x="288" y="16"/>
                </a:lnTo>
                <a:lnTo>
                  <a:pt x="265" y="21"/>
                </a:lnTo>
                <a:lnTo>
                  <a:pt x="246" y="27"/>
                </a:lnTo>
                <a:lnTo>
                  <a:pt x="229" y="33"/>
                </a:lnTo>
                <a:lnTo>
                  <a:pt x="222" y="35"/>
                </a:lnTo>
                <a:lnTo>
                  <a:pt x="217" y="39"/>
                </a:lnTo>
                <a:lnTo>
                  <a:pt x="217" y="39"/>
                </a:lnTo>
                <a:lnTo>
                  <a:pt x="210" y="44"/>
                </a:lnTo>
                <a:lnTo>
                  <a:pt x="204" y="47"/>
                </a:lnTo>
                <a:lnTo>
                  <a:pt x="195" y="52"/>
                </a:lnTo>
                <a:lnTo>
                  <a:pt x="192" y="54"/>
                </a:lnTo>
                <a:lnTo>
                  <a:pt x="191" y="59"/>
                </a:lnTo>
                <a:lnTo>
                  <a:pt x="190" y="64"/>
                </a:lnTo>
                <a:lnTo>
                  <a:pt x="189" y="72"/>
                </a:lnTo>
                <a:lnTo>
                  <a:pt x="189" y="72"/>
                </a:lnTo>
                <a:lnTo>
                  <a:pt x="187" y="113"/>
                </a:lnTo>
                <a:lnTo>
                  <a:pt x="187" y="134"/>
                </a:lnTo>
                <a:lnTo>
                  <a:pt x="189" y="153"/>
                </a:lnTo>
                <a:lnTo>
                  <a:pt x="189" y="153"/>
                </a:lnTo>
                <a:lnTo>
                  <a:pt x="192" y="190"/>
                </a:lnTo>
                <a:lnTo>
                  <a:pt x="193" y="210"/>
                </a:lnTo>
                <a:lnTo>
                  <a:pt x="193" y="210"/>
                </a:lnTo>
                <a:lnTo>
                  <a:pt x="187" y="213"/>
                </a:lnTo>
                <a:lnTo>
                  <a:pt x="173" y="217"/>
                </a:lnTo>
                <a:lnTo>
                  <a:pt x="162" y="222"/>
                </a:lnTo>
                <a:lnTo>
                  <a:pt x="153" y="228"/>
                </a:lnTo>
                <a:lnTo>
                  <a:pt x="142" y="235"/>
                </a:lnTo>
                <a:lnTo>
                  <a:pt x="131" y="244"/>
                </a:lnTo>
                <a:lnTo>
                  <a:pt x="131" y="244"/>
                </a:lnTo>
                <a:lnTo>
                  <a:pt x="121" y="253"/>
                </a:lnTo>
                <a:lnTo>
                  <a:pt x="111" y="265"/>
                </a:lnTo>
                <a:lnTo>
                  <a:pt x="101" y="278"/>
                </a:lnTo>
                <a:lnTo>
                  <a:pt x="91" y="291"/>
                </a:lnTo>
                <a:lnTo>
                  <a:pt x="72" y="320"/>
                </a:lnTo>
                <a:lnTo>
                  <a:pt x="55" y="348"/>
                </a:lnTo>
                <a:lnTo>
                  <a:pt x="55" y="348"/>
                </a:lnTo>
                <a:lnTo>
                  <a:pt x="39" y="375"/>
                </a:lnTo>
                <a:lnTo>
                  <a:pt x="24" y="397"/>
                </a:lnTo>
                <a:lnTo>
                  <a:pt x="17" y="408"/>
                </a:lnTo>
                <a:lnTo>
                  <a:pt x="12" y="417"/>
                </a:lnTo>
                <a:lnTo>
                  <a:pt x="9" y="426"/>
                </a:lnTo>
                <a:lnTo>
                  <a:pt x="8" y="434"/>
                </a:lnTo>
                <a:lnTo>
                  <a:pt x="8" y="434"/>
                </a:lnTo>
                <a:lnTo>
                  <a:pt x="8" y="479"/>
                </a:lnTo>
                <a:lnTo>
                  <a:pt x="6" y="503"/>
                </a:lnTo>
                <a:lnTo>
                  <a:pt x="8" y="515"/>
                </a:lnTo>
                <a:lnTo>
                  <a:pt x="8" y="515"/>
                </a:lnTo>
                <a:lnTo>
                  <a:pt x="8" y="519"/>
                </a:lnTo>
                <a:lnTo>
                  <a:pt x="6" y="526"/>
                </a:lnTo>
                <a:lnTo>
                  <a:pt x="3" y="546"/>
                </a:lnTo>
                <a:lnTo>
                  <a:pt x="2" y="558"/>
                </a:lnTo>
                <a:lnTo>
                  <a:pt x="0" y="571"/>
                </a:lnTo>
                <a:lnTo>
                  <a:pt x="0" y="584"/>
                </a:lnTo>
                <a:lnTo>
                  <a:pt x="3" y="596"/>
                </a:lnTo>
                <a:lnTo>
                  <a:pt x="3" y="596"/>
                </a:lnTo>
                <a:lnTo>
                  <a:pt x="6" y="607"/>
                </a:lnTo>
                <a:lnTo>
                  <a:pt x="12" y="618"/>
                </a:lnTo>
                <a:lnTo>
                  <a:pt x="18" y="625"/>
                </a:lnTo>
                <a:lnTo>
                  <a:pt x="25" y="632"/>
                </a:lnTo>
                <a:lnTo>
                  <a:pt x="36" y="641"/>
                </a:lnTo>
                <a:lnTo>
                  <a:pt x="41" y="644"/>
                </a:lnTo>
                <a:lnTo>
                  <a:pt x="41" y="644"/>
                </a:lnTo>
                <a:lnTo>
                  <a:pt x="42" y="662"/>
                </a:lnTo>
                <a:lnTo>
                  <a:pt x="46" y="677"/>
                </a:lnTo>
                <a:lnTo>
                  <a:pt x="48" y="683"/>
                </a:lnTo>
                <a:lnTo>
                  <a:pt x="50" y="687"/>
                </a:lnTo>
                <a:lnTo>
                  <a:pt x="50" y="687"/>
                </a:lnTo>
                <a:lnTo>
                  <a:pt x="56" y="691"/>
                </a:lnTo>
                <a:lnTo>
                  <a:pt x="64" y="695"/>
                </a:lnTo>
                <a:lnTo>
                  <a:pt x="70" y="696"/>
                </a:lnTo>
                <a:lnTo>
                  <a:pt x="27" y="1387"/>
                </a:lnTo>
                <a:lnTo>
                  <a:pt x="17" y="1434"/>
                </a:lnTo>
                <a:lnTo>
                  <a:pt x="46" y="1434"/>
                </a:lnTo>
                <a:lnTo>
                  <a:pt x="46" y="1387"/>
                </a:lnTo>
                <a:lnTo>
                  <a:pt x="89" y="687"/>
                </a:lnTo>
                <a:lnTo>
                  <a:pt x="89" y="687"/>
                </a:lnTo>
                <a:lnTo>
                  <a:pt x="93" y="725"/>
                </a:lnTo>
                <a:lnTo>
                  <a:pt x="97" y="754"/>
                </a:lnTo>
                <a:lnTo>
                  <a:pt x="98" y="777"/>
                </a:lnTo>
                <a:lnTo>
                  <a:pt x="98" y="777"/>
                </a:lnTo>
                <a:lnTo>
                  <a:pt x="98" y="801"/>
                </a:lnTo>
                <a:lnTo>
                  <a:pt x="99" y="809"/>
                </a:lnTo>
                <a:lnTo>
                  <a:pt x="101" y="813"/>
                </a:lnTo>
                <a:lnTo>
                  <a:pt x="103" y="815"/>
                </a:lnTo>
                <a:lnTo>
                  <a:pt x="103" y="815"/>
                </a:lnTo>
                <a:lnTo>
                  <a:pt x="105" y="816"/>
                </a:lnTo>
                <a:lnTo>
                  <a:pt x="108" y="818"/>
                </a:lnTo>
                <a:lnTo>
                  <a:pt x="112" y="816"/>
                </a:lnTo>
                <a:lnTo>
                  <a:pt x="115" y="818"/>
                </a:lnTo>
                <a:lnTo>
                  <a:pt x="116" y="818"/>
                </a:lnTo>
                <a:lnTo>
                  <a:pt x="117" y="820"/>
                </a:lnTo>
                <a:lnTo>
                  <a:pt x="117" y="825"/>
                </a:lnTo>
                <a:lnTo>
                  <a:pt x="117" y="825"/>
                </a:lnTo>
                <a:lnTo>
                  <a:pt x="117" y="831"/>
                </a:lnTo>
                <a:lnTo>
                  <a:pt x="118" y="835"/>
                </a:lnTo>
                <a:lnTo>
                  <a:pt x="123" y="849"/>
                </a:lnTo>
                <a:lnTo>
                  <a:pt x="128" y="860"/>
                </a:lnTo>
                <a:lnTo>
                  <a:pt x="130" y="866"/>
                </a:lnTo>
                <a:lnTo>
                  <a:pt x="131" y="872"/>
                </a:lnTo>
                <a:lnTo>
                  <a:pt x="131" y="872"/>
                </a:lnTo>
                <a:lnTo>
                  <a:pt x="139" y="921"/>
                </a:lnTo>
                <a:lnTo>
                  <a:pt x="143" y="949"/>
                </a:lnTo>
                <a:lnTo>
                  <a:pt x="146" y="963"/>
                </a:lnTo>
                <a:lnTo>
                  <a:pt x="146" y="963"/>
                </a:lnTo>
                <a:lnTo>
                  <a:pt x="149" y="1053"/>
                </a:lnTo>
                <a:lnTo>
                  <a:pt x="153" y="1116"/>
                </a:lnTo>
                <a:lnTo>
                  <a:pt x="155" y="1153"/>
                </a:lnTo>
                <a:lnTo>
                  <a:pt x="155" y="1153"/>
                </a:lnTo>
                <a:lnTo>
                  <a:pt x="166" y="1226"/>
                </a:lnTo>
                <a:lnTo>
                  <a:pt x="171" y="1268"/>
                </a:lnTo>
                <a:lnTo>
                  <a:pt x="174" y="1287"/>
                </a:lnTo>
                <a:lnTo>
                  <a:pt x="174" y="1287"/>
                </a:lnTo>
                <a:lnTo>
                  <a:pt x="179" y="1291"/>
                </a:lnTo>
                <a:lnTo>
                  <a:pt x="186" y="1297"/>
                </a:lnTo>
                <a:lnTo>
                  <a:pt x="198" y="1306"/>
                </a:lnTo>
                <a:lnTo>
                  <a:pt x="198" y="1306"/>
                </a:lnTo>
                <a:lnTo>
                  <a:pt x="199" y="1328"/>
                </a:lnTo>
                <a:lnTo>
                  <a:pt x="199" y="1346"/>
                </a:lnTo>
                <a:lnTo>
                  <a:pt x="199" y="1353"/>
                </a:lnTo>
                <a:lnTo>
                  <a:pt x="198" y="1358"/>
                </a:lnTo>
                <a:lnTo>
                  <a:pt x="198" y="1358"/>
                </a:lnTo>
                <a:lnTo>
                  <a:pt x="196" y="1361"/>
                </a:lnTo>
                <a:lnTo>
                  <a:pt x="193" y="1363"/>
                </a:lnTo>
                <a:lnTo>
                  <a:pt x="186" y="1369"/>
                </a:lnTo>
                <a:lnTo>
                  <a:pt x="183" y="1371"/>
                </a:lnTo>
                <a:lnTo>
                  <a:pt x="182" y="1375"/>
                </a:lnTo>
                <a:lnTo>
                  <a:pt x="182" y="1381"/>
                </a:lnTo>
                <a:lnTo>
                  <a:pt x="184" y="1387"/>
                </a:lnTo>
                <a:lnTo>
                  <a:pt x="184" y="1387"/>
                </a:lnTo>
                <a:lnTo>
                  <a:pt x="189" y="1393"/>
                </a:lnTo>
                <a:lnTo>
                  <a:pt x="193" y="1396"/>
                </a:lnTo>
                <a:lnTo>
                  <a:pt x="201" y="1397"/>
                </a:lnTo>
                <a:lnTo>
                  <a:pt x="207" y="1397"/>
                </a:lnTo>
                <a:lnTo>
                  <a:pt x="215" y="1395"/>
                </a:lnTo>
                <a:lnTo>
                  <a:pt x="224" y="1393"/>
                </a:lnTo>
                <a:lnTo>
                  <a:pt x="246" y="1387"/>
                </a:lnTo>
                <a:lnTo>
                  <a:pt x="246" y="1387"/>
                </a:lnTo>
                <a:lnTo>
                  <a:pt x="265" y="1382"/>
                </a:lnTo>
                <a:lnTo>
                  <a:pt x="278" y="1377"/>
                </a:lnTo>
                <a:lnTo>
                  <a:pt x="282" y="1375"/>
                </a:lnTo>
                <a:lnTo>
                  <a:pt x="284" y="1372"/>
                </a:lnTo>
                <a:lnTo>
                  <a:pt x="286" y="1368"/>
                </a:lnTo>
                <a:lnTo>
                  <a:pt x="289" y="1363"/>
                </a:lnTo>
                <a:lnTo>
                  <a:pt x="289" y="1363"/>
                </a:lnTo>
                <a:lnTo>
                  <a:pt x="292" y="1350"/>
                </a:lnTo>
                <a:lnTo>
                  <a:pt x="295" y="1338"/>
                </a:lnTo>
                <a:lnTo>
                  <a:pt x="295" y="1328"/>
                </a:lnTo>
                <a:lnTo>
                  <a:pt x="295" y="1326"/>
                </a:lnTo>
                <a:lnTo>
                  <a:pt x="294" y="1325"/>
                </a:lnTo>
                <a:lnTo>
                  <a:pt x="294" y="1325"/>
                </a:lnTo>
                <a:lnTo>
                  <a:pt x="292" y="1325"/>
                </a:lnTo>
                <a:lnTo>
                  <a:pt x="292" y="1321"/>
                </a:lnTo>
                <a:lnTo>
                  <a:pt x="294" y="1301"/>
                </a:lnTo>
                <a:lnTo>
                  <a:pt x="294" y="1301"/>
                </a:lnTo>
                <a:lnTo>
                  <a:pt x="292" y="1283"/>
                </a:lnTo>
                <a:lnTo>
                  <a:pt x="290" y="1251"/>
                </a:lnTo>
                <a:lnTo>
                  <a:pt x="280" y="1162"/>
                </a:lnTo>
                <a:lnTo>
                  <a:pt x="272" y="1072"/>
                </a:lnTo>
                <a:lnTo>
                  <a:pt x="270" y="1039"/>
                </a:lnTo>
                <a:lnTo>
                  <a:pt x="270" y="1020"/>
                </a:lnTo>
                <a:lnTo>
                  <a:pt x="270" y="1020"/>
                </a:lnTo>
                <a:lnTo>
                  <a:pt x="271" y="999"/>
                </a:lnTo>
                <a:lnTo>
                  <a:pt x="273" y="975"/>
                </a:lnTo>
                <a:lnTo>
                  <a:pt x="274" y="949"/>
                </a:lnTo>
                <a:lnTo>
                  <a:pt x="279" y="920"/>
                </a:lnTo>
                <a:lnTo>
                  <a:pt x="279" y="920"/>
                </a:lnTo>
                <a:lnTo>
                  <a:pt x="285" y="890"/>
                </a:lnTo>
                <a:lnTo>
                  <a:pt x="292" y="863"/>
                </a:lnTo>
                <a:lnTo>
                  <a:pt x="295" y="853"/>
                </a:lnTo>
                <a:lnTo>
                  <a:pt x="298" y="845"/>
                </a:lnTo>
                <a:lnTo>
                  <a:pt x="301" y="840"/>
                </a:lnTo>
                <a:lnTo>
                  <a:pt x="302" y="839"/>
                </a:lnTo>
                <a:lnTo>
                  <a:pt x="303" y="839"/>
                </a:lnTo>
                <a:lnTo>
                  <a:pt x="303" y="839"/>
                </a:lnTo>
                <a:lnTo>
                  <a:pt x="309" y="841"/>
                </a:lnTo>
                <a:lnTo>
                  <a:pt x="316" y="846"/>
                </a:lnTo>
                <a:lnTo>
                  <a:pt x="320" y="849"/>
                </a:lnTo>
                <a:lnTo>
                  <a:pt x="322" y="853"/>
                </a:lnTo>
                <a:lnTo>
                  <a:pt x="326" y="859"/>
                </a:lnTo>
                <a:lnTo>
                  <a:pt x="327" y="868"/>
                </a:lnTo>
                <a:lnTo>
                  <a:pt x="327" y="868"/>
                </a:lnTo>
                <a:lnTo>
                  <a:pt x="329" y="881"/>
                </a:lnTo>
                <a:lnTo>
                  <a:pt x="334" y="901"/>
                </a:lnTo>
                <a:lnTo>
                  <a:pt x="348" y="953"/>
                </a:lnTo>
                <a:lnTo>
                  <a:pt x="360" y="1006"/>
                </a:lnTo>
                <a:lnTo>
                  <a:pt x="364" y="1026"/>
                </a:lnTo>
                <a:lnTo>
                  <a:pt x="365" y="1039"/>
                </a:lnTo>
                <a:lnTo>
                  <a:pt x="365" y="1039"/>
                </a:lnTo>
                <a:lnTo>
                  <a:pt x="365" y="1047"/>
                </a:lnTo>
                <a:lnTo>
                  <a:pt x="366" y="1055"/>
                </a:lnTo>
                <a:lnTo>
                  <a:pt x="370" y="1069"/>
                </a:lnTo>
                <a:lnTo>
                  <a:pt x="371" y="1078"/>
                </a:lnTo>
                <a:lnTo>
                  <a:pt x="371" y="1091"/>
                </a:lnTo>
                <a:lnTo>
                  <a:pt x="371" y="1108"/>
                </a:lnTo>
                <a:lnTo>
                  <a:pt x="370" y="1130"/>
                </a:lnTo>
                <a:lnTo>
                  <a:pt x="370" y="1130"/>
                </a:lnTo>
                <a:lnTo>
                  <a:pt x="369" y="1153"/>
                </a:lnTo>
                <a:lnTo>
                  <a:pt x="367" y="1176"/>
                </a:lnTo>
                <a:lnTo>
                  <a:pt x="370" y="1215"/>
                </a:lnTo>
                <a:lnTo>
                  <a:pt x="371" y="1244"/>
                </a:lnTo>
                <a:lnTo>
                  <a:pt x="371" y="1253"/>
                </a:lnTo>
                <a:lnTo>
                  <a:pt x="370" y="1258"/>
                </a:lnTo>
                <a:lnTo>
                  <a:pt x="370" y="1258"/>
                </a:lnTo>
                <a:lnTo>
                  <a:pt x="366" y="1266"/>
                </a:lnTo>
                <a:lnTo>
                  <a:pt x="364" y="1278"/>
                </a:lnTo>
                <a:lnTo>
                  <a:pt x="360" y="1296"/>
                </a:lnTo>
                <a:lnTo>
                  <a:pt x="360" y="1296"/>
                </a:lnTo>
                <a:lnTo>
                  <a:pt x="359" y="1306"/>
                </a:lnTo>
                <a:lnTo>
                  <a:pt x="358" y="1313"/>
                </a:lnTo>
                <a:lnTo>
                  <a:pt x="360" y="1320"/>
                </a:lnTo>
                <a:lnTo>
                  <a:pt x="360" y="1320"/>
                </a:lnTo>
                <a:lnTo>
                  <a:pt x="361" y="1326"/>
                </a:lnTo>
                <a:lnTo>
                  <a:pt x="361" y="1333"/>
                </a:lnTo>
                <a:lnTo>
                  <a:pt x="359" y="1350"/>
                </a:lnTo>
                <a:lnTo>
                  <a:pt x="359" y="1359"/>
                </a:lnTo>
                <a:lnTo>
                  <a:pt x="359" y="1368"/>
                </a:lnTo>
                <a:lnTo>
                  <a:pt x="361" y="1374"/>
                </a:lnTo>
                <a:lnTo>
                  <a:pt x="363" y="1376"/>
                </a:lnTo>
                <a:lnTo>
                  <a:pt x="365" y="1377"/>
                </a:lnTo>
                <a:lnTo>
                  <a:pt x="365" y="1377"/>
                </a:lnTo>
                <a:lnTo>
                  <a:pt x="371" y="1380"/>
                </a:lnTo>
                <a:lnTo>
                  <a:pt x="379" y="1382"/>
                </a:lnTo>
                <a:lnTo>
                  <a:pt x="390" y="1384"/>
                </a:lnTo>
                <a:lnTo>
                  <a:pt x="401" y="1386"/>
                </a:lnTo>
                <a:lnTo>
                  <a:pt x="411" y="1386"/>
                </a:lnTo>
                <a:lnTo>
                  <a:pt x="422" y="1384"/>
                </a:lnTo>
                <a:lnTo>
                  <a:pt x="431" y="1382"/>
                </a:lnTo>
                <a:lnTo>
                  <a:pt x="434" y="1380"/>
                </a:lnTo>
                <a:lnTo>
                  <a:pt x="436" y="1377"/>
                </a:lnTo>
                <a:lnTo>
                  <a:pt x="436" y="1377"/>
                </a:lnTo>
                <a:lnTo>
                  <a:pt x="441" y="1370"/>
                </a:lnTo>
                <a:lnTo>
                  <a:pt x="445" y="1362"/>
                </a:lnTo>
                <a:lnTo>
                  <a:pt x="447" y="1352"/>
                </a:lnTo>
                <a:lnTo>
                  <a:pt x="450" y="1343"/>
                </a:lnTo>
                <a:lnTo>
                  <a:pt x="452" y="1326"/>
                </a:lnTo>
                <a:lnTo>
                  <a:pt x="452" y="1321"/>
                </a:lnTo>
                <a:lnTo>
                  <a:pt x="451" y="1320"/>
                </a:lnTo>
                <a:lnTo>
                  <a:pt x="451" y="1320"/>
                </a:lnTo>
                <a:lnTo>
                  <a:pt x="451" y="1321"/>
                </a:lnTo>
                <a:lnTo>
                  <a:pt x="451" y="1322"/>
                </a:lnTo>
                <a:lnTo>
                  <a:pt x="452" y="1322"/>
                </a:lnTo>
                <a:lnTo>
                  <a:pt x="454" y="1322"/>
                </a:lnTo>
                <a:lnTo>
                  <a:pt x="457" y="1321"/>
                </a:lnTo>
                <a:lnTo>
                  <a:pt x="458" y="1316"/>
                </a:lnTo>
                <a:lnTo>
                  <a:pt x="460" y="1311"/>
                </a:lnTo>
                <a:lnTo>
                  <a:pt x="460" y="1301"/>
                </a:lnTo>
                <a:lnTo>
                  <a:pt x="460" y="1301"/>
                </a:lnTo>
                <a:lnTo>
                  <a:pt x="461" y="1278"/>
                </a:lnTo>
                <a:lnTo>
                  <a:pt x="463" y="1259"/>
                </a:lnTo>
                <a:lnTo>
                  <a:pt x="465" y="1239"/>
                </a:lnTo>
                <a:lnTo>
                  <a:pt x="465" y="1239"/>
                </a:lnTo>
                <a:lnTo>
                  <a:pt x="476" y="1211"/>
                </a:lnTo>
                <a:lnTo>
                  <a:pt x="485" y="1183"/>
                </a:lnTo>
                <a:lnTo>
                  <a:pt x="494" y="1153"/>
                </a:lnTo>
                <a:lnTo>
                  <a:pt x="494" y="1153"/>
                </a:lnTo>
                <a:lnTo>
                  <a:pt x="495" y="1145"/>
                </a:lnTo>
                <a:lnTo>
                  <a:pt x="496" y="1134"/>
                </a:lnTo>
                <a:lnTo>
                  <a:pt x="497" y="1109"/>
                </a:lnTo>
                <a:lnTo>
                  <a:pt x="496" y="1080"/>
                </a:lnTo>
                <a:lnTo>
                  <a:pt x="494" y="1047"/>
                </a:lnTo>
                <a:lnTo>
                  <a:pt x="489" y="991"/>
                </a:lnTo>
                <a:lnTo>
                  <a:pt x="484" y="963"/>
                </a:lnTo>
                <a:lnTo>
                  <a:pt x="484" y="963"/>
                </a:lnTo>
                <a:lnTo>
                  <a:pt x="476" y="926"/>
                </a:lnTo>
                <a:lnTo>
                  <a:pt x="470" y="896"/>
                </a:lnTo>
                <a:lnTo>
                  <a:pt x="470" y="896"/>
                </a:lnTo>
                <a:lnTo>
                  <a:pt x="472" y="896"/>
                </a:lnTo>
                <a:lnTo>
                  <a:pt x="475" y="895"/>
                </a:lnTo>
                <a:lnTo>
                  <a:pt x="478" y="893"/>
                </a:lnTo>
                <a:lnTo>
                  <a:pt x="483" y="887"/>
                </a:lnTo>
                <a:lnTo>
                  <a:pt x="489" y="879"/>
                </a:lnTo>
                <a:lnTo>
                  <a:pt x="495" y="869"/>
                </a:lnTo>
                <a:lnTo>
                  <a:pt x="503" y="853"/>
                </a:lnTo>
                <a:lnTo>
                  <a:pt x="503" y="853"/>
                </a:lnTo>
                <a:lnTo>
                  <a:pt x="507" y="844"/>
                </a:lnTo>
                <a:lnTo>
                  <a:pt x="510" y="833"/>
                </a:lnTo>
                <a:lnTo>
                  <a:pt x="513" y="821"/>
                </a:lnTo>
                <a:lnTo>
                  <a:pt x="514" y="809"/>
                </a:lnTo>
                <a:lnTo>
                  <a:pt x="515" y="782"/>
                </a:lnTo>
                <a:lnTo>
                  <a:pt x="516" y="754"/>
                </a:lnTo>
                <a:lnTo>
                  <a:pt x="514" y="708"/>
                </a:lnTo>
                <a:lnTo>
                  <a:pt x="513" y="691"/>
                </a:lnTo>
                <a:lnTo>
                  <a:pt x="513" y="682"/>
                </a:lnTo>
                <a:lnTo>
                  <a:pt x="513" y="682"/>
                </a:lnTo>
                <a:lnTo>
                  <a:pt x="513" y="675"/>
                </a:lnTo>
                <a:lnTo>
                  <a:pt x="512" y="663"/>
                </a:lnTo>
                <a:lnTo>
                  <a:pt x="508" y="634"/>
                </a:lnTo>
                <a:lnTo>
                  <a:pt x="503" y="596"/>
                </a:lnTo>
                <a:lnTo>
                  <a:pt x="532" y="596"/>
                </a:lnTo>
                <a:lnTo>
                  <a:pt x="532" y="596"/>
                </a:lnTo>
                <a:lnTo>
                  <a:pt x="534" y="603"/>
                </a:lnTo>
                <a:lnTo>
                  <a:pt x="538" y="609"/>
                </a:lnTo>
                <a:lnTo>
                  <a:pt x="541" y="615"/>
                </a:lnTo>
                <a:lnTo>
                  <a:pt x="541" y="615"/>
                </a:lnTo>
                <a:lnTo>
                  <a:pt x="547" y="622"/>
                </a:lnTo>
                <a:lnTo>
                  <a:pt x="551" y="625"/>
                </a:lnTo>
                <a:lnTo>
                  <a:pt x="551" y="625"/>
                </a:lnTo>
                <a:lnTo>
                  <a:pt x="552" y="626"/>
                </a:lnTo>
                <a:lnTo>
                  <a:pt x="554" y="628"/>
                </a:lnTo>
                <a:lnTo>
                  <a:pt x="556" y="631"/>
                </a:lnTo>
                <a:lnTo>
                  <a:pt x="556" y="634"/>
                </a:lnTo>
                <a:lnTo>
                  <a:pt x="556" y="634"/>
                </a:lnTo>
                <a:lnTo>
                  <a:pt x="556" y="638"/>
                </a:lnTo>
                <a:lnTo>
                  <a:pt x="557" y="640"/>
                </a:lnTo>
                <a:lnTo>
                  <a:pt x="560" y="644"/>
                </a:lnTo>
                <a:lnTo>
                  <a:pt x="565" y="648"/>
                </a:lnTo>
                <a:lnTo>
                  <a:pt x="627" y="1349"/>
                </a:lnTo>
                <a:lnTo>
                  <a:pt x="622" y="1353"/>
                </a:lnTo>
                <a:lnTo>
                  <a:pt x="622" y="1391"/>
                </a:lnTo>
                <a:lnTo>
                  <a:pt x="651" y="1391"/>
                </a:lnTo>
                <a:lnTo>
                  <a:pt x="651" y="1391"/>
                </a:lnTo>
                <a:lnTo>
                  <a:pt x="650" y="1372"/>
                </a:lnTo>
                <a:lnTo>
                  <a:pt x="647" y="1361"/>
                </a:lnTo>
                <a:lnTo>
                  <a:pt x="646" y="1353"/>
                </a:lnTo>
                <a:lnTo>
                  <a:pt x="646" y="1353"/>
                </a:lnTo>
                <a:lnTo>
                  <a:pt x="643" y="1351"/>
                </a:lnTo>
                <a:lnTo>
                  <a:pt x="641" y="1349"/>
                </a:lnTo>
                <a:lnTo>
                  <a:pt x="598" y="872"/>
                </a:lnTo>
                <a:lnTo>
                  <a:pt x="589" y="644"/>
                </a:lnTo>
                <a:lnTo>
                  <a:pt x="589" y="644"/>
                </a:lnTo>
                <a:lnTo>
                  <a:pt x="595" y="638"/>
                </a:lnTo>
                <a:lnTo>
                  <a:pt x="600" y="633"/>
                </a:lnTo>
                <a:lnTo>
                  <a:pt x="603" y="629"/>
                </a:lnTo>
                <a:lnTo>
                  <a:pt x="603" y="629"/>
                </a:lnTo>
                <a:lnTo>
                  <a:pt x="608" y="622"/>
                </a:lnTo>
                <a:lnTo>
                  <a:pt x="610" y="618"/>
                </a:lnTo>
                <a:lnTo>
                  <a:pt x="613" y="610"/>
                </a:lnTo>
                <a:lnTo>
                  <a:pt x="613" y="610"/>
                </a:lnTo>
                <a:lnTo>
                  <a:pt x="613" y="606"/>
                </a:lnTo>
                <a:lnTo>
                  <a:pt x="612" y="600"/>
                </a:lnTo>
                <a:lnTo>
                  <a:pt x="608" y="588"/>
                </a:lnTo>
                <a:lnTo>
                  <a:pt x="603" y="572"/>
                </a:lnTo>
                <a:lnTo>
                  <a:pt x="603" y="572"/>
                </a:lnTo>
                <a:lnTo>
                  <a:pt x="604" y="572"/>
                </a:lnTo>
                <a:lnTo>
                  <a:pt x="606" y="571"/>
                </a:lnTo>
                <a:lnTo>
                  <a:pt x="608" y="568"/>
                </a:lnTo>
                <a:lnTo>
                  <a:pt x="608" y="563"/>
                </a:lnTo>
                <a:lnTo>
                  <a:pt x="608" y="563"/>
                </a:lnTo>
                <a:lnTo>
                  <a:pt x="603" y="515"/>
                </a:lnTo>
                <a:lnTo>
                  <a:pt x="603" y="515"/>
                </a:lnTo>
                <a:lnTo>
                  <a:pt x="613" y="467"/>
                </a:lnTo>
                <a:lnTo>
                  <a:pt x="613" y="467"/>
                </a:lnTo>
                <a:lnTo>
                  <a:pt x="613" y="464"/>
                </a:lnTo>
                <a:lnTo>
                  <a:pt x="613" y="462"/>
                </a:lnTo>
                <a:lnTo>
                  <a:pt x="610" y="457"/>
                </a:lnTo>
                <a:lnTo>
                  <a:pt x="603" y="448"/>
                </a:lnTo>
                <a:lnTo>
                  <a:pt x="603" y="448"/>
                </a:lnTo>
                <a:lnTo>
                  <a:pt x="602" y="446"/>
                </a:lnTo>
                <a:lnTo>
                  <a:pt x="602" y="444"/>
                </a:lnTo>
                <a:lnTo>
                  <a:pt x="602" y="435"/>
                </a:lnTo>
                <a:lnTo>
                  <a:pt x="602" y="432"/>
                </a:lnTo>
                <a:lnTo>
                  <a:pt x="600" y="427"/>
                </a:lnTo>
                <a:lnTo>
                  <a:pt x="597" y="421"/>
                </a:lnTo>
                <a:lnTo>
                  <a:pt x="594" y="415"/>
                </a:lnTo>
                <a:lnTo>
                  <a:pt x="594" y="415"/>
                </a:lnTo>
                <a:lnTo>
                  <a:pt x="584" y="404"/>
                </a:lnTo>
                <a:lnTo>
                  <a:pt x="573" y="392"/>
                </a:lnTo>
                <a:lnTo>
                  <a:pt x="569" y="387"/>
                </a:lnTo>
                <a:lnTo>
                  <a:pt x="564" y="378"/>
                </a:lnTo>
                <a:lnTo>
                  <a:pt x="559" y="370"/>
                </a:lnTo>
                <a:lnTo>
                  <a:pt x="556" y="358"/>
                </a:lnTo>
                <a:lnTo>
                  <a:pt x="556" y="358"/>
                </a:lnTo>
                <a:lnTo>
                  <a:pt x="540" y="310"/>
                </a:lnTo>
                <a:lnTo>
                  <a:pt x="533" y="290"/>
                </a:lnTo>
                <a:lnTo>
                  <a:pt x="527" y="277"/>
                </a:lnTo>
                <a:lnTo>
                  <a:pt x="527" y="277"/>
                </a:lnTo>
                <a:lnTo>
                  <a:pt x="525" y="269"/>
                </a:lnTo>
                <a:lnTo>
                  <a:pt x="523" y="263"/>
                </a:lnTo>
                <a:lnTo>
                  <a:pt x="521" y="259"/>
                </a:lnTo>
                <a:lnTo>
                  <a:pt x="519" y="257"/>
                </a:lnTo>
                <a:lnTo>
                  <a:pt x="514" y="253"/>
                </a:lnTo>
                <a:lnTo>
                  <a:pt x="508" y="248"/>
                </a:lnTo>
                <a:lnTo>
                  <a:pt x="508" y="248"/>
                </a:lnTo>
                <a:lnTo>
                  <a:pt x="482" y="235"/>
                </a:lnTo>
                <a:lnTo>
                  <a:pt x="446" y="217"/>
                </a:lnTo>
                <a:lnTo>
                  <a:pt x="398" y="196"/>
                </a:lnTo>
                <a:lnTo>
                  <a:pt x="398" y="196"/>
                </a:lnTo>
                <a:lnTo>
                  <a:pt x="401" y="184"/>
                </a:lnTo>
                <a:lnTo>
                  <a:pt x="407" y="154"/>
                </a:lnTo>
                <a:lnTo>
                  <a:pt x="411" y="120"/>
                </a:lnTo>
                <a:lnTo>
                  <a:pt x="413" y="104"/>
                </a:lnTo>
                <a:lnTo>
                  <a:pt x="413" y="91"/>
                </a:lnTo>
                <a:lnTo>
                  <a:pt x="413" y="91"/>
                </a:lnTo>
                <a:lnTo>
                  <a:pt x="413" y="82"/>
                </a:lnTo>
                <a:lnTo>
                  <a:pt x="413" y="75"/>
                </a:lnTo>
                <a:lnTo>
                  <a:pt x="413" y="64"/>
                </a:lnTo>
                <a:lnTo>
                  <a:pt x="413" y="59"/>
                </a:lnTo>
                <a:lnTo>
                  <a:pt x="410" y="54"/>
                </a:lnTo>
                <a:lnTo>
                  <a:pt x="405" y="48"/>
                </a:lnTo>
                <a:lnTo>
                  <a:pt x="398" y="39"/>
                </a:lnTo>
                <a:lnTo>
                  <a:pt x="398" y="39"/>
                </a:lnTo>
                <a:lnTo>
                  <a:pt x="376" y="10"/>
                </a:lnTo>
                <a:lnTo>
                  <a:pt x="370" y="4"/>
                </a:lnTo>
                <a:lnTo>
                  <a:pt x="365" y="1"/>
                </a:lnTo>
                <a:lnTo>
                  <a:pt x="365" y="1"/>
                </a:lnTo>
                <a:lnTo>
                  <a:pt x="361" y="0"/>
                </a:lnTo>
                <a:lnTo>
                  <a:pt x="360" y="2"/>
                </a:lnTo>
                <a:lnTo>
                  <a:pt x="359" y="3"/>
                </a:lnTo>
                <a:lnTo>
                  <a:pt x="358" y="4"/>
                </a:lnTo>
                <a:lnTo>
                  <a:pt x="355" y="5"/>
                </a:lnTo>
                <a:lnTo>
                  <a:pt x="351" y="5"/>
                </a:lnTo>
                <a:lnTo>
                  <a:pt x="351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041C1C9D-EB62-47D8-A18E-BAB5D282D19A}"/>
              </a:ext>
            </a:extLst>
          </p:cNvPr>
          <p:cNvSpPr>
            <a:spLocks noEditPoints="1"/>
          </p:cNvSpPr>
          <p:nvPr/>
        </p:nvSpPr>
        <p:spPr bwMode="auto">
          <a:xfrm>
            <a:off x="4554705" y="2662623"/>
            <a:ext cx="763849" cy="1785023"/>
          </a:xfrm>
          <a:custGeom>
            <a:avLst/>
            <a:gdLst>
              <a:gd name="T0" fmla="*/ 139 w 564"/>
              <a:gd name="T1" fmla="*/ 510 h 1318"/>
              <a:gd name="T2" fmla="*/ 99 w 564"/>
              <a:gd name="T3" fmla="*/ 650 h 1318"/>
              <a:gd name="T4" fmla="*/ 25 w 564"/>
              <a:gd name="T5" fmla="*/ 701 h 1318"/>
              <a:gd name="T6" fmla="*/ 1 w 564"/>
              <a:gd name="T7" fmla="*/ 1006 h 1318"/>
              <a:gd name="T8" fmla="*/ 31 w 564"/>
              <a:gd name="T9" fmla="*/ 1259 h 1318"/>
              <a:gd name="T10" fmla="*/ 67 w 564"/>
              <a:gd name="T11" fmla="*/ 1308 h 1318"/>
              <a:gd name="T12" fmla="*/ 89 w 564"/>
              <a:gd name="T13" fmla="*/ 1318 h 1318"/>
              <a:gd name="T14" fmla="*/ 210 w 564"/>
              <a:gd name="T15" fmla="*/ 1301 h 1318"/>
              <a:gd name="T16" fmla="*/ 221 w 564"/>
              <a:gd name="T17" fmla="*/ 1313 h 1318"/>
              <a:gd name="T18" fmla="*/ 241 w 564"/>
              <a:gd name="T19" fmla="*/ 1301 h 1318"/>
              <a:gd name="T20" fmla="*/ 256 w 564"/>
              <a:gd name="T21" fmla="*/ 1282 h 1318"/>
              <a:gd name="T22" fmla="*/ 265 w 564"/>
              <a:gd name="T23" fmla="*/ 1269 h 1318"/>
              <a:gd name="T24" fmla="*/ 282 w 564"/>
              <a:gd name="T25" fmla="*/ 1240 h 1318"/>
              <a:gd name="T26" fmla="*/ 299 w 564"/>
              <a:gd name="T27" fmla="*/ 1142 h 1318"/>
              <a:gd name="T28" fmla="*/ 315 w 564"/>
              <a:gd name="T29" fmla="*/ 1119 h 1318"/>
              <a:gd name="T30" fmla="*/ 312 w 564"/>
              <a:gd name="T31" fmla="*/ 1048 h 1318"/>
              <a:gd name="T32" fmla="*/ 293 w 564"/>
              <a:gd name="T33" fmla="*/ 997 h 1318"/>
              <a:gd name="T34" fmla="*/ 283 w 564"/>
              <a:gd name="T35" fmla="*/ 908 h 1318"/>
              <a:gd name="T36" fmla="*/ 327 w 564"/>
              <a:gd name="T37" fmla="*/ 831 h 1318"/>
              <a:gd name="T38" fmla="*/ 341 w 564"/>
              <a:gd name="T39" fmla="*/ 949 h 1318"/>
              <a:gd name="T40" fmla="*/ 330 w 564"/>
              <a:gd name="T41" fmla="*/ 1073 h 1318"/>
              <a:gd name="T42" fmla="*/ 324 w 564"/>
              <a:gd name="T43" fmla="*/ 1141 h 1318"/>
              <a:gd name="T44" fmla="*/ 306 w 564"/>
              <a:gd name="T45" fmla="*/ 1177 h 1318"/>
              <a:gd name="T46" fmla="*/ 321 w 564"/>
              <a:gd name="T47" fmla="*/ 1236 h 1318"/>
              <a:gd name="T48" fmla="*/ 362 w 564"/>
              <a:gd name="T49" fmla="*/ 1250 h 1318"/>
              <a:gd name="T50" fmla="*/ 377 w 564"/>
              <a:gd name="T51" fmla="*/ 1197 h 1318"/>
              <a:gd name="T52" fmla="*/ 388 w 564"/>
              <a:gd name="T53" fmla="*/ 1152 h 1318"/>
              <a:gd name="T54" fmla="*/ 401 w 564"/>
              <a:gd name="T55" fmla="*/ 1119 h 1318"/>
              <a:gd name="T56" fmla="*/ 412 w 564"/>
              <a:gd name="T57" fmla="*/ 1102 h 1318"/>
              <a:gd name="T58" fmla="*/ 481 w 564"/>
              <a:gd name="T59" fmla="*/ 776 h 1318"/>
              <a:gd name="T60" fmla="*/ 531 w 564"/>
              <a:gd name="T61" fmla="*/ 1234 h 1318"/>
              <a:gd name="T62" fmla="*/ 550 w 564"/>
              <a:gd name="T63" fmla="*/ 1225 h 1318"/>
              <a:gd name="T64" fmla="*/ 494 w 564"/>
              <a:gd name="T65" fmla="*/ 650 h 1318"/>
              <a:gd name="T66" fmla="*/ 527 w 564"/>
              <a:gd name="T67" fmla="*/ 619 h 1318"/>
              <a:gd name="T68" fmla="*/ 547 w 564"/>
              <a:gd name="T69" fmla="*/ 616 h 1318"/>
              <a:gd name="T70" fmla="*/ 525 w 564"/>
              <a:gd name="T71" fmla="*/ 607 h 1318"/>
              <a:gd name="T72" fmla="*/ 528 w 564"/>
              <a:gd name="T73" fmla="*/ 559 h 1318"/>
              <a:gd name="T74" fmla="*/ 560 w 564"/>
              <a:gd name="T75" fmla="*/ 478 h 1318"/>
              <a:gd name="T76" fmla="*/ 564 w 564"/>
              <a:gd name="T77" fmla="*/ 361 h 1318"/>
              <a:gd name="T78" fmla="*/ 515 w 564"/>
              <a:gd name="T79" fmla="*/ 283 h 1318"/>
              <a:gd name="T80" fmla="*/ 392 w 564"/>
              <a:gd name="T81" fmla="*/ 138 h 1318"/>
              <a:gd name="T82" fmla="*/ 420 w 564"/>
              <a:gd name="T83" fmla="*/ 76 h 1318"/>
              <a:gd name="T84" fmla="*/ 404 w 564"/>
              <a:gd name="T85" fmla="*/ 21 h 1318"/>
              <a:gd name="T86" fmla="*/ 338 w 564"/>
              <a:gd name="T87" fmla="*/ 0 h 1318"/>
              <a:gd name="T88" fmla="*/ 287 w 564"/>
              <a:gd name="T89" fmla="*/ 26 h 1318"/>
              <a:gd name="T90" fmla="*/ 272 w 564"/>
              <a:gd name="T91" fmla="*/ 82 h 1318"/>
              <a:gd name="T92" fmla="*/ 274 w 564"/>
              <a:gd name="T93" fmla="*/ 129 h 1318"/>
              <a:gd name="T94" fmla="*/ 222 w 564"/>
              <a:gd name="T95" fmla="*/ 181 h 1318"/>
              <a:gd name="T96" fmla="*/ 140 w 564"/>
              <a:gd name="T97" fmla="*/ 370 h 1318"/>
              <a:gd name="T98" fmla="*/ 89 w 564"/>
              <a:gd name="T99" fmla="*/ 703 h 1318"/>
              <a:gd name="T100" fmla="*/ 101 w 564"/>
              <a:gd name="T101" fmla="*/ 711 h 1318"/>
              <a:gd name="T102" fmla="*/ 110 w 564"/>
              <a:gd name="T103" fmla="*/ 733 h 1318"/>
              <a:gd name="T104" fmla="*/ 123 w 564"/>
              <a:gd name="T105" fmla="*/ 739 h 1318"/>
              <a:gd name="T106" fmla="*/ 136 w 564"/>
              <a:gd name="T107" fmla="*/ 730 h 1318"/>
              <a:gd name="T108" fmla="*/ 149 w 564"/>
              <a:gd name="T109" fmla="*/ 727 h 1318"/>
              <a:gd name="T110" fmla="*/ 160 w 564"/>
              <a:gd name="T111" fmla="*/ 717 h 1318"/>
              <a:gd name="T112" fmla="*/ 455 w 564"/>
              <a:gd name="T113" fmla="*/ 370 h 1318"/>
              <a:gd name="T114" fmla="*/ 476 w 564"/>
              <a:gd name="T115" fmla="*/ 401 h 1318"/>
              <a:gd name="T116" fmla="*/ 487 w 564"/>
              <a:gd name="T117" fmla="*/ 436 h 1318"/>
              <a:gd name="T118" fmla="*/ 505 w 564"/>
              <a:gd name="T119" fmla="*/ 454 h 1318"/>
              <a:gd name="T120" fmla="*/ 461 w 564"/>
              <a:gd name="T121" fmla="*/ 465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4" h="1318">
                <a:moveTo>
                  <a:pt x="158" y="432"/>
                </a:moveTo>
                <a:lnTo>
                  <a:pt x="158" y="432"/>
                </a:lnTo>
                <a:lnTo>
                  <a:pt x="152" y="456"/>
                </a:lnTo>
                <a:lnTo>
                  <a:pt x="147" y="477"/>
                </a:lnTo>
                <a:lnTo>
                  <a:pt x="142" y="497"/>
                </a:lnTo>
                <a:lnTo>
                  <a:pt x="142" y="497"/>
                </a:lnTo>
                <a:lnTo>
                  <a:pt x="139" y="510"/>
                </a:lnTo>
                <a:lnTo>
                  <a:pt x="135" y="528"/>
                </a:lnTo>
                <a:lnTo>
                  <a:pt x="128" y="571"/>
                </a:lnTo>
                <a:lnTo>
                  <a:pt x="120" y="628"/>
                </a:lnTo>
                <a:lnTo>
                  <a:pt x="120" y="628"/>
                </a:lnTo>
                <a:lnTo>
                  <a:pt x="117" y="631"/>
                </a:lnTo>
                <a:lnTo>
                  <a:pt x="108" y="639"/>
                </a:lnTo>
                <a:lnTo>
                  <a:pt x="99" y="650"/>
                </a:lnTo>
                <a:lnTo>
                  <a:pt x="96" y="656"/>
                </a:lnTo>
                <a:lnTo>
                  <a:pt x="94" y="660"/>
                </a:lnTo>
                <a:lnTo>
                  <a:pt x="94" y="660"/>
                </a:lnTo>
                <a:lnTo>
                  <a:pt x="93" y="680"/>
                </a:lnTo>
                <a:lnTo>
                  <a:pt x="93" y="687"/>
                </a:lnTo>
                <a:lnTo>
                  <a:pt x="31" y="693"/>
                </a:lnTo>
                <a:lnTo>
                  <a:pt x="25" y="701"/>
                </a:lnTo>
                <a:lnTo>
                  <a:pt x="34" y="881"/>
                </a:lnTo>
                <a:lnTo>
                  <a:pt x="18" y="887"/>
                </a:lnTo>
                <a:lnTo>
                  <a:pt x="18" y="887"/>
                </a:lnTo>
                <a:lnTo>
                  <a:pt x="9" y="920"/>
                </a:lnTo>
                <a:lnTo>
                  <a:pt x="0" y="958"/>
                </a:lnTo>
                <a:lnTo>
                  <a:pt x="0" y="958"/>
                </a:lnTo>
                <a:lnTo>
                  <a:pt x="1" y="1006"/>
                </a:lnTo>
                <a:lnTo>
                  <a:pt x="5" y="1100"/>
                </a:lnTo>
                <a:lnTo>
                  <a:pt x="9" y="1193"/>
                </a:lnTo>
                <a:lnTo>
                  <a:pt x="12" y="1236"/>
                </a:lnTo>
                <a:lnTo>
                  <a:pt x="12" y="1236"/>
                </a:lnTo>
                <a:lnTo>
                  <a:pt x="19" y="1248"/>
                </a:lnTo>
                <a:lnTo>
                  <a:pt x="25" y="1254"/>
                </a:lnTo>
                <a:lnTo>
                  <a:pt x="31" y="1259"/>
                </a:lnTo>
                <a:lnTo>
                  <a:pt x="31" y="1259"/>
                </a:lnTo>
                <a:lnTo>
                  <a:pt x="35" y="1261"/>
                </a:lnTo>
                <a:lnTo>
                  <a:pt x="40" y="1261"/>
                </a:lnTo>
                <a:lnTo>
                  <a:pt x="52" y="1264"/>
                </a:lnTo>
                <a:lnTo>
                  <a:pt x="67" y="1264"/>
                </a:lnTo>
                <a:lnTo>
                  <a:pt x="67" y="1308"/>
                </a:lnTo>
                <a:lnTo>
                  <a:pt x="67" y="1308"/>
                </a:lnTo>
                <a:lnTo>
                  <a:pt x="69" y="1311"/>
                </a:lnTo>
                <a:lnTo>
                  <a:pt x="72" y="1313"/>
                </a:lnTo>
                <a:lnTo>
                  <a:pt x="77" y="1317"/>
                </a:lnTo>
                <a:lnTo>
                  <a:pt x="81" y="1318"/>
                </a:lnTo>
                <a:lnTo>
                  <a:pt x="84" y="1318"/>
                </a:lnTo>
                <a:lnTo>
                  <a:pt x="84" y="1318"/>
                </a:lnTo>
                <a:lnTo>
                  <a:pt x="89" y="1318"/>
                </a:lnTo>
                <a:lnTo>
                  <a:pt x="91" y="1317"/>
                </a:lnTo>
                <a:lnTo>
                  <a:pt x="95" y="1313"/>
                </a:lnTo>
                <a:lnTo>
                  <a:pt x="96" y="1308"/>
                </a:lnTo>
                <a:lnTo>
                  <a:pt x="98" y="1307"/>
                </a:lnTo>
                <a:lnTo>
                  <a:pt x="101" y="1266"/>
                </a:lnTo>
                <a:lnTo>
                  <a:pt x="210" y="1266"/>
                </a:lnTo>
                <a:lnTo>
                  <a:pt x="210" y="1301"/>
                </a:lnTo>
                <a:lnTo>
                  <a:pt x="210" y="1301"/>
                </a:lnTo>
                <a:lnTo>
                  <a:pt x="210" y="1304"/>
                </a:lnTo>
                <a:lnTo>
                  <a:pt x="210" y="1307"/>
                </a:lnTo>
                <a:lnTo>
                  <a:pt x="210" y="1310"/>
                </a:lnTo>
                <a:lnTo>
                  <a:pt x="212" y="1312"/>
                </a:lnTo>
                <a:lnTo>
                  <a:pt x="216" y="1313"/>
                </a:lnTo>
                <a:lnTo>
                  <a:pt x="221" y="1313"/>
                </a:lnTo>
                <a:lnTo>
                  <a:pt x="221" y="1313"/>
                </a:lnTo>
                <a:lnTo>
                  <a:pt x="225" y="1313"/>
                </a:lnTo>
                <a:lnTo>
                  <a:pt x="230" y="1312"/>
                </a:lnTo>
                <a:lnTo>
                  <a:pt x="234" y="1310"/>
                </a:lnTo>
                <a:lnTo>
                  <a:pt x="236" y="1307"/>
                </a:lnTo>
                <a:lnTo>
                  <a:pt x="240" y="1304"/>
                </a:lnTo>
                <a:lnTo>
                  <a:pt x="241" y="1301"/>
                </a:lnTo>
                <a:lnTo>
                  <a:pt x="241" y="1269"/>
                </a:lnTo>
                <a:lnTo>
                  <a:pt x="249" y="1269"/>
                </a:lnTo>
                <a:lnTo>
                  <a:pt x="249" y="1269"/>
                </a:lnTo>
                <a:lnTo>
                  <a:pt x="249" y="1271"/>
                </a:lnTo>
                <a:lnTo>
                  <a:pt x="251" y="1276"/>
                </a:lnTo>
                <a:lnTo>
                  <a:pt x="254" y="1281"/>
                </a:lnTo>
                <a:lnTo>
                  <a:pt x="256" y="1282"/>
                </a:lnTo>
                <a:lnTo>
                  <a:pt x="259" y="1283"/>
                </a:lnTo>
                <a:lnTo>
                  <a:pt x="259" y="1283"/>
                </a:lnTo>
                <a:lnTo>
                  <a:pt x="262" y="1282"/>
                </a:lnTo>
                <a:lnTo>
                  <a:pt x="264" y="1279"/>
                </a:lnTo>
                <a:lnTo>
                  <a:pt x="265" y="1277"/>
                </a:lnTo>
                <a:lnTo>
                  <a:pt x="265" y="1275"/>
                </a:lnTo>
                <a:lnTo>
                  <a:pt x="265" y="1269"/>
                </a:lnTo>
                <a:lnTo>
                  <a:pt x="265" y="1266"/>
                </a:lnTo>
                <a:lnTo>
                  <a:pt x="265" y="1266"/>
                </a:lnTo>
                <a:lnTo>
                  <a:pt x="271" y="1255"/>
                </a:lnTo>
                <a:lnTo>
                  <a:pt x="276" y="1247"/>
                </a:lnTo>
                <a:lnTo>
                  <a:pt x="281" y="1241"/>
                </a:lnTo>
                <a:lnTo>
                  <a:pt x="281" y="1241"/>
                </a:lnTo>
                <a:lnTo>
                  <a:pt x="282" y="1240"/>
                </a:lnTo>
                <a:lnTo>
                  <a:pt x="282" y="1236"/>
                </a:lnTo>
                <a:lnTo>
                  <a:pt x="283" y="1225"/>
                </a:lnTo>
                <a:lnTo>
                  <a:pt x="283" y="1195"/>
                </a:lnTo>
                <a:lnTo>
                  <a:pt x="281" y="1153"/>
                </a:lnTo>
                <a:lnTo>
                  <a:pt x="281" y="1153"/>
                </a:lnTo>
                <a:lnTo>
                  <a:pt x="291" y="1148"/>
                </a:lnTo>
                <a:lnTo>
                  <a:pt x="299" y="1142"/>
                </a:lnTo>
                <a:lnTo>
                  <a:pt x="305" y="1137"/>
                </a:lnTo>
                <a:lnTo>
                  <a:pt x="305" y="1137"/>
                </a:lnTo>
                <a:lnTo>
                  <a:pt x="310" y="1133"/>
                </a:lnTo>
                <a:lnTo>
                  <a:pt x="313" y="1130"/>
                </a:lnTo>
                <a:lnTo>
                  <a:pt x="315" y="1126"/>
                </a:lnTo>
                <a:lnTo>
                  <a:pt x="315" y="1119"/>
                </a:lnTo>
                <a:lnTo>
                  <a:pt x="315" y="1119"/>
                </a:lnTo>
                <a:lnTo>
                  <a:pt x="310" y="1092"/>
                </a:lnTo>
                <a:lnTo>
                  <a:pt x="309" y="1078"/>
                </a:lnTo>
                <a:lnTo>
                  <a:pt x="309" y="1069"/>
                </a:lnTo>
                <a:lnTo>
                  <a:pt x="309" y="1069"/>
                </a:lnTo>
                <a:lnTo>
                  <a:pt x="312" y="1056"/>
                </a:lnTo>
                <a:lnTo>
                  <a:pt x="312" y="1051"/>
                </a:lnTo>
                <a:lnTo>
                  <a:pt x="312" y="1048"/>
                </a:lnTo>
                <a:lnTo>
                  <a:pt x="311" y="1044"/>
                </a:lnTo>
                <a:lnTo>
                  <a:pt x="309" y="1041"/>
                </a:lnTo>
                <a:lnTo>
                  <a:pt x="309" y="1041"/>
                </a:lnTo>
                <a:lnTo>
                  <a:pt x="300" y="1033"/>
                </a:lnTo>
                <a:lnTo>
                  <a:pt x="299" y="1032"/>
                </a:lnTo>
                <a:lnTo>
                  <a:pt x="299" y="1032"/>
                </a:lnTo>
                <a:lnTo>
                  <a:pt x="293" y="997"/>
                </a:lnTo>
                <a:lnTo>
                  <a:pt x="288" y="969"/>
                </a:lnTo>
                <a:lnTo>
                  <a:pt x="287" y="958"/>
                </a:lnTo>
                <a:lnTo>
                  <a:pt x="287" y="952"/>
                </a:lnTo>
                <a:lnTo>
                  <a:pt x="287" y="952"/>
                </a:lnTo>
                <a:lnTo>
                  <a:pt x="287" y="940"/>
                </a:lnTo>
                <a:lnTo>
                  <a:pt x="286" y="926"/>
                </a:lnTo>
                <a:lnTo>
                  <a:pt x="283" y="908"/>
                </a:lnTo>
                <a:lnTo>
                  <a:pt x="283" y="908"/>
                </a:lnTo>
                <a:lnTo>
                  <a:pt x="303" y="870"/>
                </a:lnTo>
                <a:lnTo>
                  <a:pt x="317" y="844"/>
                </a:lnTo>
                <a:lnTo>
                  <a:pt x="322" y="835"/>
                </a:lnTo>
                <a:lnTo>
                  <a:pt x="325" y="831"/>
                </a:lnTo>
                <a:lnTo>
                  <a:pt x="325" y="831"/>
                </a:lnTo>
                <a:lnTo>
                  <a:pt x="327" y="831"/>
                </a:lnTo>
                <a:lnTo>
                  <a:pt x="328" y="834"/>
                </a:lnTo>
                <a:lnTo>
                  <a:pt x="330" y="846"/>
                </a:lnTo>
                <a:lnTo>
                  <a:pt x="336" y="885"/>
                </a:lnTo>
                <a:lnTo>
                  <a:pt x="341" y="926"/>
                </a:lnTo>
                <a:lnTo>
                  <a:pt x="341" y="940"/>
                </a:lnTo>
                <a:lnTo>
                  <a:pt x="341" y="949"/>
                </a:lnTo>
                <a:lnTo>
                  <a:pt x="341" y="949"/>
                </a:lnTo>
                <a:lnTo>
                  <a:pt x="339" y="955"/>
                </a:lnTo>
                <a:lnTo>
                  <a:pt x="338" y="964"/>
                </a:lnTo>
                <a:lnTo>
                  <a:pt x="335" y="990"/>
                </a:lnTo>
                <a:lnTo>
                  <a:pt x="332" y="1037"/>
                </a:lnTo>
                <a:lnTo>
                  <a:pt x="332" y="1037"/>
                </a:lnTo>
                <a:lnTo>
                  <a:pt x="330" y="1054"/>
                </a:lnTo>
                <a:lnTo>
                  <a:pt x="330" y="1073"/>
                </a:lnTo>
                <a:lnTo>
                  <a:pt x="330" y="1107"/>
                </a:lnTo>
                <a:lnTo>
                  <a:pt x="330" y="1107"/>
                </a:lnTo>
                <a:lnTo>
                  <a:pt x="330" y="1129"/>
                </a:lnTo>
                <a:lnTo>
                  <a:pt x="330" y="1139"/>
                </a:lnTo>
                <a:lnTo>
                  <a:pt x="330" y="1139"/>
                </a:lnTo>
                <a:lnTo>
                  <a:pt x="328" y="1139"/>
                </a:lnTo>
                <a:lnTo>
                  <a:pt x="324" y="1141"/>
                </a:lnTo>
                <a:lnTo>
                  <a:pt x="318" y="1144"/>
                </a:lnTo>
                <a:lnTo>
                  <a:pt x="313" y="1152"/>
                </a:lnTo>
                <a:lnTo>
                  <a:pt x="313" y="1152"/>
                </a:lnTo>
                <a:lnTo>
                  <a:pt x="311" y="1156"/>
                </a:lnTo>
                <a:lnTo>
                  <a:pt x="309" y="1162"/>
                </a:lnTo>
                <a:lnTo>
                  <a:pt x="306" y="1170"/>
                </a:lnTo>
                <a:lnTo>
                  <a:pt x="306" y="1177"/>
                </a:lnTo>
                <a:lnTo>
                  <a:pt x="306" y="1185"/>
                </a:lnTo>
                <a:lnTo>
                  <a:pt x="306" y="1194"/>
                </a:lnTo>
                <a:lnTo>
                  <a:pt x="309" y="1203"/>
                </a:lnTo>
                <a:lnTo>
                  <a:pt x="311" y="1213"/>
                </a:lnTo>
                <a:lnTo>
                  <a:pt x="311" y="1213"/>
                </a:lnTo>
                <a:lnTo>
                  <a:pt x="318" y="1230"/>
                </a:lnTo>
                <a:lnTo>
                  <a:pt x="321" y="1236"/>
                </a:lnTo>
                <a:lnTo>
                  <a:pt x="325" y="1242"/>
                </a:lnTo>
                <a:lnTo>
                  <a:pt x="330" y="1246"/>
                </a:lnTo>
                <a:lnTo>
                  <a:pt x="336" y="1249"/>
                </a:lnTo>
                <a:lnTo>
                  <a:pt x="345" y="1250"/>
                </a:lnTo>
                <a:lnTo>
                  <a:pt x="356" y="1252"/>
                </a:lnTo>
                <a:lnTo>
                  <a:pt x="356" y="1252"/>
                </a:lnTo>
                <a:lnTo>
                  <a:pt x="362" y="1250"/>
                </a:lnTo>
                <a:lnTo>
                  <a:pt x="367" y="1248"/>
                </a:lnTo>
                <a:lnTo>
                  <a:pt x="370" y="1244"/>
                </a:lnTo>
                <a:lnTo>
                  <a:pt x="373" y="1240"/>
                </a:lnTo>
                <a:lnTo>
                  <a:pt x="375" y="1234"/>
                </a:lnTo>
                <a:lnTo>
                  <a:pt x="376" y="1228"/>
                </a:lnTo>
                <a:lnTo>
                  <a:pt x="379" y="1212"/>
                </a:lnTo>
                <a:lnTo>
                  <a:pt x="377" y="1197"/>
                </a:lnTo>
                <a:lnTo>
                  <a:pt x="377" y="1183"/>
                </a:lnTo>
                <a:lnTo>
                  <a:pt x="375" y="1167"/>
                </a:lnTo>
                <a:lnTo>
                  <a:pt x="375" y="1167"/>
                </a:lnTo>
                <a:lnTo>
                  <a:pt x="375" y="1164"/>
                </a:lnTo>
                <a:lnTo>
                  <a:pt x="376" y="1161"/>
                </a:lnTo>
                <a:lnTo>
                  <a:pt x="381" y="1156"/>
                </a:lnTo>
                <a:lnTo>
                  <a:pt x="388" y="1152"/>
                </a:lnTo>
                <a:lnTo>
                  <a:pt x="394" y="1150"/>
                </a:lnTo>
                <a:lnTo>
                  <a:pt x="394" y="1150"/>
                </a:lnTo>
                <a:lnTo>
                  <a:pt x="397" y="1148"/>
                </a:lnTo>
                <a:lnTo>
                  <a:pt x="399" y="1144"/>
                </a:lnTo>
                <a:lnTo>
                  <a:pt x="400" y="1138"/>
                </a:lnTo>
                <a:lnTo>
                  <a:pt x="401" y="1132"/>
                </a:lnTo>
                <a:lnTo>
                  <a:pt x="401" y="1119"/>
                </a:lnTo>
                <a:lnTo>
                  <a:pt x="400" y="1109"/>
                </a:lnTo>
                <a:lnTo>
                  <a:pt x="400" y="1109"/>
                </a:lnTo>
                <a:lnTo>
                  <a:pt x="400" y="1108"/>
                </a:lnTo>
                <a:lnTo>
                  <a:pt x="401" y="1108"/>
                </a:lnTo>
                <a:lnTo>
                  <a:pt x="406" y="1107"/>
                </a:lnTo>
                <a:lnTo>
                  <a:pt x="409" y="1106"/>
                </a:lnTo>
                <a:lnTo>
                  <a:pt x="412" y="1102"/>
                </a:lnTo>
                <a:lnTo>
                  <a:pt x="416" y="1097"/>
                </a:lnTo>
                <a:lnTo>
                  <a:pt x="420" y="1088"/>
                </a:lnTo>
                <a:lnTo>
                  <a:pt x="420" y="1088"/>
                </a:lnTo>
                <a:lnTo>
                  <a:pt x="424" y="1067"/>
                </a:lnTo>
                <a:lnTo>
                  <a:pt x="433" y="1027"/>
                </a:lnTo>
                <a:lnTo>
                  <a:pt x="453" y="922"/>
                </a:lnTo>
                <a:lnTo>
                  <a:pt x="481" y="776"/>
                </a:lnTo>
                <a:lnTo>
                  <a:pt x="522" y="1184"/>
                </a:lnTo>
                <a:lnTo>
                  <a:pt x="521" y="1206"/>
                </a:lnTo>
                <a:lnTo>
                  <a:pt x="525" y="1228"/>
                </a:lnTo>
                <a:lnTo>
                  <a:pt x="525" y="1228"/>
                </a:lnTo>
                <a:lnTo>
                  <a:pt x="525" y="1229"/>
                </a:lnTo>
                <a:lnTo>
                  <a:pt x="527" y="1231"/>
                </a:lnTo>
                <a:lnTo>
                  <a:pt x="531" y="1234"/>
                </a:lnTo>
                <a:lnTo>
                  <a:pt x="537" y="1235"/>
                </a:lnTo>
                <a:lnTo>
                  <a:pt x="537" y="1235"/>
                </a:lnTo>
                <a:lnTo>
                  <a:pt x="540" y="1235"/>
                </a:lnTo>
                <a:lnTo>
                  <a:pt x="543" y="1234"/>
                </a:lnTo>
                <a:lnTo>
                  <a:pt x="547" y="1230"/>
                </a:lnTo>
                <a:lnTo>
                  <a:pt x="550" y="1226"/>
                </a:lnTo>
                <a:lnTo>
                  <a:pt x="550" y="1225"/>
                </a:lnTo>
                <a:lnTo>
                  <a:pt x="549" y="1206"/>
                </a:lnTo>
                <a:lnTo>
                  <a:pt x="541" y="1180"/>
                </a:lnTo>
                <a:lnTo>
                  <a:pt x="491" y="739"/>
                </a:lnTo>
                <a:lnTo>
                  <a:pt x="491" y="739"/>
                </a:lnTo>
                <a:lnTo>
                  <a:pt x="492" y="695"/>
                </a:lnTo>
                <a:lnTo>
                  <a:pt x="494" y="650"/>
                </a:lnTo>
                <a:lnTo>
                  <a:pt x="494" y="650"/>
                </a:lnTo>
                <a:lnTo>
                  <a:pt x="497" y="647"/>
                </a:lnTo>
                <a:lnTo>
                  <a:pt x="502" y="645"/>
                </a:lnTo>
                <a:lnTo>
                  <a:pt x="506" y="641"/>
                </a:lnTo>
                <a:lnTo>
                  <a:pt x="510" y="637"/>
                </a:lnTo>
                <a:lnTo>
                  <a:pt x="510" y="637"/>
                </a:lnTo>
                <a:lnTo>
                  <a:pt x="520" y="627"/>
                </a:lnTo>
                <a:lnTo>
                  <a:pt x="527" y="619"/>
                </a:lnTo>
                <a:lnTo>
                  <a:pt x="527" y="619"/>
                </a:lnTo>
                <a:lnTo>
                  <a:pt x="535" y="621"/>
                </a:lnTo>
                <a:lnTo>
                  <a:pt x="541" y="621"/>
                </a:lnTo>
                <a:lnTo>
                  <a:pt x="544" y="621"/>
                </a:lnTo>
                <a:lnTo>
                  <a:pt x="546" y="619"/>
                </a:lnTo>
                <a:lnTo>
                  <a:pt x="546" y="619"/>
                </a:lnTo>
                <a:lnTo>
                  <a:pt x="547" y="616"/>
                </a:lnTo>
                <a:lnTo>
                  <a:pt x="547" y="612"/>
                </a:lnTo>
                <a:lnTo>
                  <a:pt x="547" y="611"/>
                </a:lnTo>
                <a:lnTo>
                  <a:pt x="546" y="610"/>
                </a:lnTo>
                <a:lnTo>
                  <a:pt x="546" y="610"/>
                </a:lnTo>
                <a:lnTo>
                  <a:pt x="534" y="609"/>
                </a:lnTo>
                <a:lnTo>
                  <a:pt x="525" y="607"/>
                </a:lnTo>
                <a:lnTo>
                  <a:pt x="525" y="607"/>
                </a:lnTo>
                <a:lnTo>
                  <a:pt x="527" y="593"/>
                </a:lnTo>
                <a:lnTo>
                  <a:pt x="527" y="583"/>
                </a:lnTo>
                <a:lnTo>
                  <a:pt x="527" y="576"/>
                </a:lnTo>
                <a:lnTo>
                  <a:pt x="527" y="576"/>
                </a:lnTo>
                <a:lnTo>
                  <a:pt x="527" y="571"/>
                </a:lnTo>
                <a:lnTo>
                  <a:pt x="527" y="565"/>
                </a:lnTo>
                <a:lnTo>
                  <a:pt x="528" y="559"/>
                </a:lnTo>
                <a:lnTo>
                  <a:pt x="531" y="554"/>
                </a:lnTo>
                <a:lnTo>
                  <a:pt x="531" y="554"/>
                </a:lnTo>
                <a:lnTo>
                  <a:pt x="545" y="524"/>
                </a:lnTo>
                <a:lnTo>
                  <a:pt x="553" y="505"/>
                </a:lnTo>
                <a:lnTo>
                  <a:pt x="558" y="489"/>
                </a:lnTo>
                <a:lnTo>
                  <a:pt x="558" y="489"/>
                </a:lnTo>
                <a:lnTo>
                  <a:pt x="560" y="478"/>
                </a:lnTo>
                <a:lnTo>
                  <a:pt x="561" y="466"/>
                </a:lnTo>
                <a:lnTo>
                  <a:pt x="561" y="443"/>
                </a:lnTo>
                <a:lnTo>
                  <a:pt x="561" y="443"/>
                </a:lnTo>
                <a:lnTo>
                  <a:pt x="560" y="432"/>
                </a:lnTo>
                <a:lnTo>
                  <a:pt x="556" y="419"/>
                </a:lnTo>
                <a:lnTo>
                  <a:pt x="550" y="403"/>
                </a:lnTo>
                <a:lnTo>
                  <a:pt x="564" y="361"/>
                </a:lnTo>
                <a:lnTo>
                  <a:pt x="564" y="361"/>
                </a:lnTo>
                <a:lnTo>
                  <a:pt x="552" y="341"/>
                </a:lnTo>
                <a:lnTo>
                  <a:pt x="543" y="324"/>
                </a:lnTo>
                <a:lnTo>
                  <a:pt x="535" y="314"/>
                </a:lnTo>
                <a:lnTo>
                  <a:pt x="535" y="314"/>
                </a:lnTo>
                <a:lnTo>
                  <a:pt x="527" y="302"/>
                </a:lnTo>
                <a:lnTo>
                  <a:pt x="515" y="283"/>
                </a:lnTo>
                <a:lnTo>
                  <a:pt x="494" y="249"/>
                </a:lnTo>
                <a:lnTo>
                  <a:pt x="494" y="249"/>
                </a:lnTo>
                <a:lnTo>
                  <a:pt x="475" y="213"/>
                </a:lnTo>
                <a:lnTo>
                  <a:pt x="436" y="190"/>
                </a:lnTo>
                <a:lnTo>
                  <a:pt x="410" y="168"/>
                </a:lnTo>
                <a:lnTo>
                  <a:pt x="404" y="150"/>
                </a:lnTo>
                <a:lnTo>
                  <a:pt x="392" y="138"/>
                </a:lnTo>
                <a:lnTo>
                  <a:pt x="403" y="126"/>
                </a:lnTo>
                <a:lnTo>
                  <a:pt x="403" y="126"/>
                </a:lnTo>
                <a:lnTo>
                  <a:pt x="411" y="105"/>
                </a:lnTo>
                <a:lnTo>
                  <a:pt x="417" y="90"/>
                </a:lnTo>
                <a:lnTo>
                  <a:pt x="418" y="81"/>
                </a:lnTo>
                <a:lnTo>
                  <a:pt x="420" y="76"/>
                </a:lnTo>
                <a:lnTo>
                  <a:pt x="420" y="76"/>
                </a:lnTo>
                <a:lnTo>
                  <a:pt x="418" y="63"/>
                </a:lnTo>
                <a:lnTo>
                  <a:pt x="416" y="47"/>
                </a:lnTo>
                <a:lnTo>
                  <a:pt x="414" y="39"/>
                </a:lnTo>
                <a:lnTo>
                  <a:pt x="411" y="32"/>
                </a:lnTo>
                <a:lnTo>
                  <a:pt x="408" y="26"/>
                </a:lnTo>
                <a:lnTo>
                  <a:pt x="404" y="21"/>
                </a:lnTo>
                <a:lnTo>
                  <a:pt x="404" y="21"/>
                </a:lnTo>
                <a:lnTo>
                  <a:pt x="393" y="14"/>
                </a:lnTo>
                <a:lnTo>
                  <a:pt x="380" y="8"/>
                </a:lnTo>
                <a:lnTo>
                  <a:pt x="365" y="2"/>
                </a:lnTo>
                <a:lnTo>
                  <a:pt x="365" y="2"/>
                </a:lnTo>
                <a:lnTo>
                  <a:pt x="358" y="2"/>
                </a:lnTo>
                <a:lnTo>
                  <a:pt x="338" y="0"/>
                </a:lnTo>
                <a:lnTo>
                  <a:pt x="338" y="0"/>
                </a:lnTo>
                <a:lnTo>
                  <a:pt x="332" y="0"/>
                </a:lnTo>
                <a:lnTo>
                  <a:pt x="325" y="3"/>
                </a:lnTo>
                <a:lnTo>
                  <a:pt x="313" y="8"/>
                </a:lnTo>
                <a:lnTo>
                  <a:pt x="303" y="14"/>
                </a:lnTo>
                <a:lnTo>
                  <a:pt x="297" y="18"/>
                </a:lnTo>
                <a:lnTo>
                  <a:pt x="297" y="18"/>
                </a:lnTo>
                <a:lnTo>
                  <a:pt x="287" y="26"/>
                </a:lnTo>
                <a:lnTo>
                  <a:pt x="283" y="31"/>
                </a:lnTo>
                <a:lnTo>
                  <a:pt x="281" y="35"/>
                </a:lnTo>
                <a:lnTo>
                  <a:pt x="281" y="35"/>
                </a:lnTo>
                <a:lnTo>
                  <a:pt x="275" y="49"/>
                </a:lnTo>
                <a:lnTo>
                  <a:pt x="274" y="56"/>
                </a:lnTo>
                <a:lnTo>
                  <a:pt x="272" y="62"/>
                </a:lnTo>
                <a:lnTo>
                  <a:pt x="272" y="82"/>
                </a:lnTo>
                <a:lnTo>
                  <a:pt x="272" y="82"/>
                </a:lnTo>
                <a:lnTo>
                  <a:pt x="272" y="85"/>
                </a:lnTo>
                <a:lnTo>
                  <a:pt x="271" y="94"/>
                </a:lnTo>
                <a:lnTo>
                  <a:pt x="271" y="94"/>
                </a:lnTo>
                <a:lnTo>
                  <a:pt x="271" y="115"/>
                </a:lnTo>
                <a:lnTo>
                  <a:pt x="272" y="126"/>
                </a:lnTo>
                <a:lnTo>
                  <a:pt x="274" y="129"/>
                </a:lnTo>
                <a:lnTo>
                  <a:pt x="275" y="132"/>
                </a:lnTo>
                <a:lnTo>
                  <a:pt x="275" y="132"/>
                </a:lnTo>
                <a:lnTo>
                  <a:pt x="281" y="139"/>
                </a:lnTo>
                <a:lnTo>
                  <a:pt x="283" y="144"/>
                </a:lnTo>
                <a:lnTo>
                  <a:pt x="283" y="144"/>
                </a:lnTo>
                <a:lnTo>
                  <a:pt x="247" y="166"/>
                </a:lnTo>
                <a:lnTo>
                  <a:pt x="222" y="181"/>
                </a:lnTo>
                <a:lnTo>
                  <a:pt x="210" y="190"/>
                </a:lnTo>
                <a:lnTo>
                  <a:pt x="210" y="190"/>
                </a:lnTo>
                <a:lnTo>
                  <a:pt x="180" y="269"/>
                </a:lnTo>
                <a:lnTo>
                  <a:pt x="158" y="326"/>
                </a:lnTo>
                <a:lnTo>
                  <a:pt x="143" y="361"/>
                </a:lnTo>
                <a:lnTo>
                  <a:pt x="143" y="361"/>
                </a:lnTo>
                <a:lnTo>
                  <a:pt x="140" y="370"/>
                </a:lnTo>
                <a:lnTo>
                  <a:pt x="137" y="379"/>
                </a:lnTo>
                <a:lnTo>
                  <a:pt x="135" y="397"/>
                </a:lnTo>
                <a:lnTo>
                  <a:pt x="132" y="417"/>
                </a:lnTo>
                <a:lnTo>
                  <a:pt x="142" y="426"/>
                </a:lnTo>
                <a:lnTo>
                  <a:pt x="158" y="432"/>
                </a:lnTo>
                <a:close/>
                <a:moveTo>
                  <a:pt x="89" y="703"/>
                </a:moveTo>
                <a:lnTo>
                  <a:pt x="89" y="703"/>
                </a:lnTo>
                <a:lnTo>
                  <a:pt x="91" y="715"/>
                </a:lnTo>
                <a:lnTo>
                  <a:pt x="91" y="715"/>
                </a:lnTo>
                <a:lnTo>
                  <a:pt x="91" y="716"/>
                </a:lnTo>
                <a:lnTo>
                  <a:pt x="93" y="716"/>
                </a:lnTo>
                <a:lnTo>
                  <a:pt x="96" y="715"/>
                </a:lnTo>
                <a:lnTo>
                  <a:pt x="101" y="711"/>
                </a:lnTo>
                <a:lnTo>
                  <a:pt x="101" y="711"/>
                </a:lnTo>
                <a:lnTo>
                  <a:pt x="102" y="721"/>
                </a:lnTo>
                <a:lnTo>
                  <a:pt x="104" y="727"/>
                </a:lnTo>
                <a:lnTo>
                  <a:pt x="105" y="729"/>
                </a:lnTo>
                <a:lnTo>
                  <a:pt x="106" y="732"/>
                </a:lnTo>
                <a:lnTo>
                  <a:pt x="106" y="732"/>
                </a:lnTo>
                <a:lnTo>
                  <a:pt x="108" y="733"/>
                </a:lnTo>
                <a:lnTo>
                  <a:pt x="110" y="733"/>
                </a:lnTo>
                <a:lnTo>
                  <a:pt x="113" y="729"/>
                </a:lnTo>
                <a:lnTo>
                  <a:pt x="116" y="724"/>
                </a:lnTo>
                <a:lnTo>
                  <a:pt x="116" y="724"/>
                </a:lnTo>
                <a:lnTo>
                  <a:pt x="117" y="732"/>
                </a:lnTo>
                <a:lnTo>
                  <a:pt x="119" y="736"/>
                </a:lnTo>
                <a:lnTo>
                  <a:pt x="122" y="739"/>
                </a:lnTo>
                <a:lnTo>
                  <a:pt x="123" y="739"/>
                </a:lnTo>
                <a:lnTo>
                  <a:pt x="123" y="739"/>
                </a:lnTo>
                <a:lnTo>
                  <a:pt x="125" y="739"/>
                </a:lnTo>
                <a:lnTo>
                  <a:pt x="128" y="738"/>
                </a:lnTo>
                <a:lnTo>
                  <a:pt x="130" y="733"/>
                </a:lnTo>
                <a:lnTo>
                  <a:pt x="132" y="726"/>
                </a:lnTo>
                <a:lnTo>
                  <a:pt x="132" y="726"/>
                </a:lnTo>
                <a:lnTo>
                  <a:pt x="136" y="730"/>
                </a:lnTo>
                <a:lnTo>
                  <a:pt x="140" y="733"/>
                </a:lnTo>
                <a:lnTo>
                  <a:pt x="142" y="733"/>
                </a:lnTo>
                <a:lnTo>
                  <a:pt x="145" y="733"/>
                </a:lnTo>
                <a:lnTo>
                  <a:pt x="145" y="733"/>
                </a:lnTo>
                <a:lnTo>
                  <a:pt x="147" y="733"/>
                </a:lnTo>
                <a:lnTo>
                  <a:pt x="148" y="730"/>
                </a:lnTo>
                <a:lnTo>
                  <a:pt x="149" y="727"/>
                </a:lnTo>
                <a:lnTo>
                  <a:pt x="148" y="721"/>
                </a:lnTo>
                <a:lnTo>
                  <a:pt x="148" y="721"/>
                </a:lnTo>
                <a:lnTo>
                  <a:pt x="149" y="722"/>
                </a:lnTo>
                <a:lnTo>
                  <a:pt x="155" y="721"/>
                </a:lnTo>
                <a:lnTo>
                  <a:pt x="155" y="721"/>
                </a:lnTo>
                <a:lnTo>
                  <a:pt x="158" y="720"/>
                </a:lnTo>
                <a:lnTo>
                  <a:pt x="160" y="717"/>
                </a:lnTo>
                <a:lnTo>
                  <a:pt x="164" y="710"/>
                </a:lnTo>
                <a:lnTo>
                  <a:pt x="166" y="701"/>
                </a:lnTo>
                <a:lnTo>
                  <a:pt x="167" y="872"/>
                </a:lnTo>
                <a:lnTo>
                  <a:pt x="49" y="880"/>
                </a:lnTo>
                <a:lnTo>
                  <a:pt x="38" y="709"/>
                </a:lnTo>
                <a:lnTo>
                  <a:pt x="89" y="703"/>
                </a:lnTo>
                <a:close/>
                <a:moveTo>
                  <a:pt x="455" y="370"/>
                </a:moveTo>
                <a:lnTo>
                  <a:pt x="455" y="370"/>
                </a:lnTo>
                <a:lnTo>
                  <a:pt x="455" y="368"/>
                </a:lnTo>
                <a:lnTo>
                  <a:pt x="456" y="368"/>
                </a:lnTo>
                <a:lnTo>
                  <a:pt x="457" y="371"/>
                </a:lnTo>
                <a:lnTo>
                  <a:pt x="462" y="379"/>
                </a:lnTo>
                <a:lnTo>
                  <a:pt x="469" y="391"/>
                </a:lnTo>
                <a:lnTo>
                  <a:pt x="476" y="401"/>
                </a:lnTo>
                <a:lnTo>
                  <a:pt x="476" y="401"/>
                </a:lnTo>
                <a:lnTo>
                  <a:pt x="481" y="407"/>
                </a:lnTo>
                <a:lnTo>
                  <a:pt x="482" y="412"/>
                </a:lnTo>
                <a:lnTo>
                  <a:pt x="482" y="417"/>
                </a:lnTo>
                <a:lnTo>
                  <a:pt x="485" y="425"/>
                </a:lnTo>
                <a:lnTo>
                  <a:pt x="485" y="425"/>
                </a:lnTo>
                <a:lnTo>
                  <a:pt x="487" y="436"/>
                </a:lnTo>
                <a:lnTo>
                  <a:pt x="491" y="446"/>
                </a:lnTo>
                <a:lnTo>
                  <a:pt x="496" y="453"/>
                </a:lnTo>
                <a:lnTo>
                  <a:pt x="498" y="455"/>
                </a:lnTo>
                <a:lnTo>
                  <a:pt x="499" y="455"/>
                </a:lnTo>
                <a:lnTo>
                  <a:pt x="499" y="455"/>
                </a:lnTo>
                <a:lnTo>
                  <a:pt x="503" y="455"/>
                </a:lnTo>
                <a:lnTo>
                  <a:pt x="505" y="454"/>
                </a:lnTo>
                <a:lnTo>
                  <a:pt x="505" y="453"/>
                </a:lnTo>
                <a:lnTo>
                  <a:pt x="510" y="483"/>
                </a:lnTo>
                <a:lnTo>
                  <a:pt x="491" y="553"/>
                </a:lnTo>
                <a:lnTo>
                  <a:pt x="491" y="553"/>
                </a:lnTo>
                <a:lnTo>
                  <a:pt x="477" y="516"/>
                </a:lnTo>
                <a:lnTo>
                  <a:pt x="468" y="485"/>
                </a:lnTo>
                <a:lnTo>
                  <a:pt x="461" y="465"/>
                </a:lnTo>
                <a:lnTo>
                  <a:pt x="461" y="465"/>
                </a:lnTo>
                <a:lnTo>
                  <a:pt x="459" y="456"/>
                </a:lnTo>
                <a:lnTo>
                  <a:pt x="458" y="443"/>
                </a:lnTo>
                <a:lnTo>
                  <a:pt x="457" y="412"/>
                </a:lnTo>
                <a:lnTo>
                  <a:pt x="455" y="370"/>
                </a:lnTo>
                <a:lnTo>
                  <a:pt x="455" y="3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BF78306-91FC-4897-8CAB-295CDE9891A7}"/>
              </a:ext>
            </a:extLst>
          </p:cNvPr>
          <p:cNvSpPr>
            <a:spLocks/>
          </p:cNvSpPr>
          <p:nvPr/>
        </p:nvSpPr>
        <p:spPr bwMode="auto">
          <a:xfrm>
            <a:off x="6508031" y="2675671"/>
            <a:ext cx="651243" cy="1785023"/>
          </a:xfrm>
          <a:custGeom>
            <a:avLst/>
            <a:gdLst>
              <a:gd name="T0" fmla="*/ 139 w 718"/>
              <a:gd name="T1" fmla="*/ 375 h 1968"/>
              <a:gd name="T2" fmla="*/ 106 w 718"/>
              <a:gd name="T3" fmla="*/ 488 h 1968"/>
              <a:gd name="T4" fmla="*/ 66 w 718"/>
              <a:gd name="T5" fmla="*/ 694 h 1968"/>
              <a:gd name="T6" fmla="*/ 9 w 718"/>
              <a:gd name="T7" fmla="*/ 739 h 1968"/>
              <a:gd name="T8" fmla="*/ 32 w 718"/>
              <a:gd name="T9" fmla="*/ 768 h 1968"/>
              <a:gd name="T10" fmla="*/ 14 w 718"/>
              <a:gd name="T11" fmla="*/ 931 h 1968"/>
              <a:gd name="T12" fmla="*/ 14 w 718"/>
              <a:gd name="T13" fmla="*/ 1006 h 1968"/>
              <a:gd name="T14" fmla="*/ 32 w 718"/>
              <a:gd name="T15" fmla="*/ 1233 h 1968"/>
              <a:gd name="T16" fmla="*/ 40 w 718"/>
              <a:gd name="T17" fmla="*/ 1803 h 1968"/>
              <a:gd name="T18" fmla="*/ 35 w 718"/>
              <a:gd name="T19" fmla="*/ 1838 h 1968"/>
              <a:gd name="T20" fmla="*/ 32 w 718"/>
              <a:gd name="T21" fmla="*/ 1878 h 1968"/>
              <a:gd name="T22" fmla="*/ 66 w 718"/>
              <a:gd name="T23" fmla="*/ 1869 h 1968"/>
              <a:gd name="T24" fmla="*/ 75 w 718"/>
              <a:gd name="T25" fmla="*/ 1817 h 1968"/>
              <a:gd name="T26" fmla="*/ 58 w 718"/>
              <a:gd name="T27" fmla="*/ 1597 h 1968"/>
              <a:gd name="T28" fmla="*/ 66 w 718"/>
              <a:gd name="T29" fmla="*/ 1238 h 1968"/>
              <a:gd name="T30" fmla="*/ 80 w 718"/>
              <a:gd name="T31" fmla="*/ 1006 h 1968"/>
              <a:gd name="T32" fmla="*/ 92 w 718"/>
              <a:gd name="T33" fmla="*/ 971 h 1968"/>
              <a:gd name="T34" fmla="*/ 92 w 718"/>
              <a:gd name="T35" fmla="*/ 1020 h 1968"/>
              <a:gd name="T36" fmla="*/ 110 w 718"/>
              <a:gd name="T37" fmla="*/ 1039 h 1968"/>
              <a:gd name="T38" fmla="*/ 141 w 718"/>
              <a:gd name="T39" fmla="*/ 1084 h 1968"/>
              <a:gd name="T40" fmla="*/ 141 w 718"/>
              <a:gd name="T41" fmla="*/ 1739 h 1968"/>
              <a:gd name="T42" fmla="*/ 203 w 718"/>
              <a:gd name="T43" fmla="*/ 1836 h 1968"/>
              <a:gd name="T44" fmla="*/ 210 w 718"/>
              <a:gd name="T45" fmla="*/ 1895 h 1968"/>
              <a:gd name="T46" fmla="*/ 198 w 718"/>
              <a:gd name="T47" fmla="*/ 1958 h 1968"/>
              <a:gd name="T48" fmla="*/ 285 w 718"/>
              <a:gd name="T49" fmla="*/ 1961 h 1968"/>
              <a:gd name="T50" fmla="*/ 326 w 718"/>
              <a:gd name="T51" fmla="*/ 1902 h 1968"/>
              <a:gd name="T52" fmla="*/ 314 w 718"/>
              <a:gd name="T53" fmla="*/ 1451 h 1968"/>
              <a:gd name="T54" fmla="*/ 335 w 718"/>
              <a:gd name="T55" fmla="*/ 1301 h 1968"/>
              <a:gd name="T56" fmla="*/ 359 w 718"/>
              <a:gd name="T57" fmla="*/ 1233 h 1968"/>
              <a:gd name="T58" fmla="*/ 378 w 718"/>
              <a:gd name="T59" fmla="*/ 1122 h 1968"/>
              <a:gd name="T60" fmla="*/ 413 w 718"/>
              <a:gd name="T61" fmla="*/ 1169 h 1968"/>
              <a:gd name="T62" fmla="*/ 465 w 718"/>
              <a:gd name="T63" fmla="*/ 1528 h 1968"/>
              <a:gd name="T64" fmla="*/ 448 w 718"/>
              <a:gd name="T65" fmla="*/ 1783 h 1968"/>
              <a:gd name="T66" fmla="*/ 434 w 718"/>
              <a:gd name="T67" fmla="*/ 1828 h 1968"/>
              <a:gd name="T68" fmla="*/ 408 w 718"/>
              <a:gd name="T69" fmla="*/ 1892 h 1968"/>
              <a:gd name="T70" fmla="*/ 488 w 718"/>
              <a:gd name="T71" fmla="*/ 1904 h 1968"/>
              <a:gd name="T72" fmla="*/ 553 w 718"/>
              <a:gd name="T73" fmla="*/ 1883 h 1968"/>
              <a:gd name="T74" fmla="*/ 579 w 718"/>
              <a:gd name="T75" fmla="*/ 1817 h 1968"/>
              <a:gd name="T76" fmla="*/ 611 w 718"/>
              <a:gd name="T77" fmla="*/ 1673 h 1968"/>
              <a:gd name="T78" fmla="*/ 614 w 718"/>
              <a:gd name="T79" fmla="*/ 1273 h 1968"/>
              <a:gd name="T80" fmla="*/ 657 w 718"/>
              <a:gd name="T81" fmla="*/ 1139 h 1968"/>
              <a:gd name="T82" fmla="*/ 689 w 718"/>
              <a:gd name="T83" fmla="*/ 1067 h 1968"/>
              <a:gd name="T84" fmla="*/ 715 w 718"/>
              <a:gd name="T85" fmla="*/ 912 h 1968"/>
              <a:gd name="T86" fmla="*/ 715 w 718"/>
              <a:gd name="T87" fmla="*/ 690 h 1968"/>
              <a:gd name="T88" fmla="*/ 578 w 718"/>
              <a:gd name="T89" fmla="*/ 391 h 1968"/>
              <a:gd name="T90" fmla="*/ 500 w 718"/>
              <a:gd name="T91" fmla="*/ 330 h 1968"/>
              <a:gd name="T92" fmla="*/ 422 w 718"/>
              <a:gd name="T93" fmla="*/ 266 h 1968"/>
              <a:gd name="T94" fmla="*/ 456 w 718"/>
              <a:gd name="T95" fmla="*/ 257 h 1968"/>
              <a:gd name="T96" fmla="*/ 448 w 718"/>
              <a:gd name="T97" fmla="*/ 129 h 1968"/>
              <a:gd name="T98" fmla="*/ 408 w 718"/>
              <a:gd name="T99" fmla="*/ 59 h 1968"/>
              <a:gd name="T100" fmla="*/ 359 w 718"/>
              <a:gd name="T101" fmla="*/ 11 h 1968"/>
              <a:gd name="T102" fmla="*/ 307 w 718"/>
              <a:gd name="T103" fmla="*/ 7 h 1968"/>
              <a:gd name="T104" fmla="*/ 273 w 718"/>
              <a:gd name="T105" fmla="*/ 14 h 1968"/>
              <a:gd name="T106" fmla="*/ 240 w 718"/>
              <a:gd name="T107" fmla="*/ 39 h 1968"/>
              <a:gd name="T108" fmla="*/ 215 w 718"/>
              <a:gd name="T109" fmla="*/ 59 h 1968"/>
              <a:gd name="T110" fmla="*/ 179 w 718"/>
              <a:gd name="T111" fmla="*/ 120 h 1968"/>
              <a:gd name="T112" fmla="*/ 184 w 718"/>
              <a:gd name="T113" fmla="*/ 169 h 1968"/>
              <a:gd name="T114" fmla="*/ 200 w 718"/>
              <a:gd name="T115" fmla="*/ 214 h 1968"/>
              <a:gd name="T116" fmla="*/ 224 w 718"/>
              <a:gd name="T117" fmla="*/ 26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968">
                <a:moveTo>
                  <a:pt x="247" y="292"/>
                </a:moveTo>
                <a:lnTo>
                  <a:pt x="210" y="330"/>
                </a:lnTo>
                <a:lnTo>
                  <a:pt x="210" y="330"/>
                </a:lnTo>
                <a:lnTo>
                  <a:pt x="200" y="335"/>
                </a:lnTo>
                <a:lnTo>
                  <a:pt x="176" y="349"/>
                </a:lnTo>
                <a:lnTo>
                  <a:pt x="162" y="356"/>
                </a:lnTo>
                <a:lnTo>
                  <a:pt x="150" y="365"/>
                </a:lnTo>
                <a:lnTo>
                  <a:pt x="139" y="375"/>
                </a:lnTo>
                <a:lnTo>
                  <a:pt x="132" y="384"/>
                </a:lnTo>
                <a:lnTo>
                  <a:pt x="132" y="384"/>
                </a:lnTo>
                <a:lnTo>
                  <a:pt x="124" y="403"/>
                </a:lnTo>
                <a:lnTo>
                  <a:pt x="117" y="422"/>
                </a:lnTo>
                <a:lnTo>
                  <a:pt x="111" y="441"/>
                </a:lnTo>
                <a:lnTo>
                  <a:pt x="110" y="458"/>
                </a:lnTo>
                <a:lnTo>
                  <a:pt x="110" y="458"/>
                </a:lnTo>
                <a:lnTo>
                  <a:pt x="106" y="488"/>
                </a:lnTo>
                <a:lnTo>
                  <a:pt x="98" y="534"/>
                </a:lnTo>
                <a:lnTo>
                  <a:pt x="89" y="583"/>
                </a:lnTo>
                <a:lnTo>
                  <a:pt x="84" y="611"/>
                </a:lnTo>
                <a:lnTo>
                  <a:pt x="84" y="611"/>
                </a:lnTo>
                <a:lnTo>
                  <a:pt x="80" y="630"/>
                </a:lnTo>
                <a:lnTo>
                  <a:pt x="77" y="652"/>
                </a:lnTo>
                <a:lnTo>
                  <a:pt x="66" y="694"/>
                </a:lnTo>
                <a:lnTo>
                  <a:pt x="66" y="694"/>
                </a:lnTo>
                <a:lnTo>
                  <a:pt x="63" y="709"/>
                </a:lnTo>
                <a:lnTo>
                  <a:pt x="58" y="720"/>
                </a:lnTo>
                <a:lnTo>
                  <a:pt x="52" y="730"/>
                </a:lnTo>
                <a:lnTo>
                  <a:pt x="52" y="730"/>
                </a:lnTo>
                <a:lnTo>
                  <a:pt x="32" y="732"/>
                </a:lnTo>
                <a:lnTo>
                  <a:pt x="16" y="734"/>
                </a:lnTo>
                <a:lnTo>
                  <a:pt x="11" y="735"/>
                </a:lnTo>
                <a:lnTo>
                  <a:pt x="9" y="739"/>
                </a:lnTo>
                <a:lnTo>
                  <a:pt x="9" y="739"/>
                </a:lnTo>
                <a:lnTo>
                  <a:pt x="6" y="748"/>
                </a:lnTo>
                <a:lnTo>
                  <a:pt x="6" y="753"/>
                </a:lnTo>
                <a:lnTo>
                  <a:pt x="9" y="756"/>
                </a:lnTo>
                <a:lnTo>
                  <a:pt x="9" y="756"/>
                </a:lnTo>
                <a:lnTo>
                  <a:pt x="21" y="763"/>
                </a:lnTo>
                <a:lnTo>
                  <a:pt x="28" y="765"/>
                </a:lnTo>
                <a:lnTo>
                  <a:pt x="32" y="768"/>
                </a:lnTo>
                <a:lnTo>
                  <a:pt x="32" y="768"/>
                </a:lnTo>
                <a:lnTo>
                  <a:pt x="32" y="774"/>
                </a:lnTo>
                <a:lnTo>
                  <a:pt x="32" y="779"/>
                </a:lnTo>
                <a:lnTo>
                  <a:pt x="32" y="786"/>
                </a:lnTo>
                <a:lnTo>
                  <a:pt x="32" y="909"/>
                </a:lnTo>
                <a:lnTo>
                  <a:pt x="32" y="909"/>
                </a:lnTo>
                <a:lnTo>
                  <a:pt x="14" y="931"/>
                </a:lnTo>
                <a:lnTo>
                  <a:pt x="14" y="931"/>
                </a:lnTo>
                <a:lnTo>
                  <a:pt x="9" y="937"/>
                </a:lnTo>
                <a:lnTo>
                  <a:pt x="6" y="944"/>
                </a:lnTo>
                <a:lnTo>
                  <a:pt x="2" y="952"/>
                </a:lnTo>
                <a:lnTo>
                  <a:pt x="0" y="963"/>
                </a:lnTo>
                <a:lnTo>
                  <a:pt x="0" y="963"/>
                </a:lnTo>
                <a:lnTo>
                  <a:pt x="2" y="973"/>
                </a:lnTo>
                <a:lnTo>
                  <a:pt x="6" y="985"/>
                </a:lnTo>
                <a:lnTo>
                  <a:pt x="14" y="1006"/>
                </a:lnTo>
                <a:lnTo>
                  <a:pt x="14" y="1006"/>
                </a:lnTo>
                <a:lnTo>
                  <a:pt x="18" y="1013"/>
                </a:lnTo>
                <a:lnTo>
                  <a:pt x="26" y="1020"/>
                </a:lnTo>
                <a:lnTo>
                  <a:pt x="35" y="1028"/>
                </a:lnTo>
                <a:lnTo>
                  <a:pt x="35" y="1028"/>
                </a:lnTo>
                <a:lnTo>
                  <a:pt x="33" y="1132"/>
                </a:lnTo>
                <a:lnTo>
                  <a:pt x="32" y="1202"/>
                </a:lnTo>
                <a:lnTo>
                  <a:pt x="32" y="1233"/>
                </a:lnTo>
                <a:lnTo>
                  <a:pt x="32" y="1233"/>
                </a:lnTo>
                <a:lnTo>
                  <a:pt x="33" y="1233"/>
                </a:lnTo>
                <a:lnTo>
                  <a:pt x="37" y="1235"/>
                </a:lnTo>
                <a:lnTo>
                  <a:pt x="40" y="1238"/>
                </a:lnTo>
                <a:lnTo>
                  <a:pt x="35" y="1585"/>
                </a:lnTo>
                <a:lnTo>
                  <a:pt x="40" y="1597"/>
                </a:lnTo>
                <a:lnTo>
                  <a:pt x="40" y="1803"/>
                </a:lnTo>
                <a:lnTo>
                  <a:pt x="40" y="1803"/>
                </a:lnTo>
                <a:lnTo>
                  <a:pt x="33" y="1809"/>
                </a:lnTo>
                <a:lnTo>
                  <a:pt x="28" y="1814"/>
                </a:lnTo>
                <a:lnTo>
                  <a:pt x="26" y="1817"/>
                </a:lnTo>
                <a:lnTo>
                  <a:pt x="26" y="1821"/>
                </a:lnTo>
                <a:lnTo>
                  <a:pt x="26" y="1821"/>
                </a:lnTo>
                <a:lnTo>
                  <a:pt x="28" y="1828"/>
                </a:lnTo>
                <a:lnTo>
                  <a:pt x="32" y="1833"/>
                </a:lnTo>
                <a:lnTo>
                  <a:pt x="35" y="1838"/>
                </a:lnTo>
                <a:lnTo>
                  <a:pt x="35" y="1843"/>
                </a:lnTo>
                <a:lnTo>
                  <a:pt x="35" y="1866"/>
                </a:lnTo>
                <a:lnTo>
                  <a:pt x="35" y="1866"/>
                </a:lnTo>
                <a:lnTo>
                  <a:pt x="32" y="1871"/>
                </a:lnTo>
                <a:lnTo>
                  <a:pt x="30" y="1874"/>
                </a:lnTo>
                <a:lnTo>
                  <a:pt x="30" y="1876"/>
                </a:lnTo>
                <a:lnTo>
                  <a:pt x="32" y="1878"/>
                </a:lnTo>
                <a:lnTo>
                  <a:pt x="32" y="1878"/>
                </a:lnTo>
                <a:lnTo>
                  <a:pt x="39" y="1881"/>
                </a:lnTo>
                <a:lnTo>
                  <a:pt x="49" y="1883"/>
                </a:lnTo>
                <a:lnTo>
                  <a:pt x="59" y="1881"/>
                </a:lnTo>
                <a:lnTo>
                  <a:pt x="63" y="1881"/>
                </a:lnTo>
                <a:lnTo>
                  <a:pt x="66" y="1878"/>
                </a:lnTo>
                <a:lnTo>
                  <a:pt x="66" y="1878"/>
                </a:lnTo>
                <a:lnTo>
                  <a:pt x="68" y="1873"/>
                </a:lnTo>
                <a:lnTo>
                  <a:pt x="66" y="1869"/>
                </a:lnTo>
                <a:lnTo>
                  <a:pt x="61" y="1866"/>
                </a:lnTo>
                <a:lnTo>
                  <a:pt x="61" y="1835"/>
                </a:lnTo>
                <a:lnTo>
                  <a:pt x="61" y="1835"/>
                </a:lnTo>
                <a:lnTo>
                  <a:pt x="68" y="1829"/>
                </a:lnTo>
                <a:lnTo>
                  <a:pt x="73" y="1824"/>
                </a:lnTo>
                <a:lnTo>
                  <a:pt x="75" y="1821"/>
                </a:lnTo>
                <a:lnTo>
                  <a:pt x="75" y="1817"/>
                </a:lnTo>
                <a:lnTo>
                  <a:pt x="75" y="1817"/>
                </a:lnTo>
                <a:lnTo>
                  <a:pt x="73" y="1810"/>
                </a:lnTo>
                <a:lnTo>
                  <a:pt x="70" y="1803"/>
                </a:lnTo>
                <a:lnTo>
                  <a:pt x="65" y="1796"/>
                </a:lnTo>
                <a:lnTo>
                  <a:pt x="61" y="1791"/>
                </a:lnTo>
                <a:lnTo>
                  <a:pt x="61" y="1791"/>
                </a:lnTo>
                <a:lnTo>
                  <a:pt x="61" y="1758"/>
                </a:lnTo>
                <a:lnTo>
                  <a:pt x="59" y="1692"/>
                </a:lnTo>
                <a:lnTo>
                  <a:pt x="58" y="1597"/>
                </a:lnTo>
                <a:lnTo>
                  <a:pt x="58" y="1597"/>
                </a:lnTo>
                <a:lnTo>
                  <a:pt x="59" y="1592"/>
                </a:lnTo>
                <a:lnTo>
                  <a:pt x="61" y="1585"/>
                </a:lnTo>
                <a:lnTo>
                  <a:pt x="61" y="1585"/>
                </a:lnTo>
                <a:lnTo>
                  <a:pt x="63" y="1529"/>
                </a:lnTo>
                <a:lnTo>
                  <a:pt x="65" y="1410"/>
                </a:lnTo>
                <a:lnTo>
                  <a:pt x="66" y="1238"/>
                </a:lnTo>
                <a:lnTo>
                  <a:pt x="66" y="1238"/>
                </a:lnTo>
                <a:lnTo>
                  <a:pt x="68" y="1235"/>
                </a:lnTo>
                <a:lnTo>
                  <a:pt x="70" y="1230"/>
                </a:lnTo>
                <a:lnTo>
                  <a:pt x="70" y="1230"/>
                </a:lnTo>
                <a:lnTo>
                  <a:pt x="61" y="1032"/>
                </a:lnTo>
                <a:lnTo>
                  <a:pt x="61" y="1032"/>
                </a:lnTo>
                <a:lnTo>
                  <a:pt x="70" y="1022"/>
                </a:lnTo>
                <a:lnTo>
                  <a:pt x="75" y="1013"/>
                </a:lnTo>
                <a:lnTo>
                  <a:pt x="80" y="1006"/>
                </a:lnTo>
                <a:lnTo>
                  <a:pt x="80" y="1006"/>
                </a:lnTo>
                <a:lnTo>
                  <a:pt x="82" y="994"/>
                </a:lnTo>
                <a:lnTo>
                  <a:pt x="84" y="989"/>
                </a:lnTo>
                <a:lnTo>
                  <a:pt x="84" y="989"/>
                </a:lnTo>
                <a:lnTo>
                  <a:pt x="85" y="982"/>
                </a:lnTo>
                <a:lnTo>
                  <a:pt x="87" y="976"/>
                </a:lnTo>
                <a:lnTo>
                  <a:pt x="92" y="971"/>
                </a:lnTo>
                <a:lnTo>
                  <a:pt x="92" y="971"/>
                </a:lnTo>
                <a:lnTo>
                  <a:pt x="99" y="966"/>
                </a:lnTo>
                <a:lnTo>
                  <a:pt x="104" y="961"/>
                </a:lnTo>
                <a:lnTo>
                  <a:pt x="110" y="954"/>
                </a:lnTo>
                <a:lnTo>
                  <a:pt x="110" y="954"/>
                </a:lnTo>
                <a:lnTo>
                  <a:pt x="101" y="989"/>
                </a:lnTo>
                <a:lnTo>
                  <a:pt x="101" y="989"/>
                </a:lnTo>
                <a:lnTo>
                  <a:pt x="92" y="1020"/>
                </a:lnTo>
                <a:lnTo>
                  <a:pt x="92" y="1020"/>
                </a:lnTo>
                <a:lnTo>
                  <a:pt x="92" y="1023"/>
                </a:lnTo>
                <a:lnTo>
                  <a:pt x="94" y="1025"/>
                </a:lnTo>
                <a:lnTo>
                  <a:pt x="98" y="1030"/>
                </a:lnTo>
                <a:lnTo>
                  <a:pt x="103" y="1032"/>
                </a:lnTo>
                <a:lnTo>
                  <a:pt x="106" y="1032"/>
                </a:lnTo>
                <a:lnTo>
                  <a:pt x="106" y="1032"/>
                </a:lnTo>
                <a:lnTo>
                  <a:pt x="108" y="1034"/>
                </a:lnTo>
                <a:lnTo>
                  <a:pt x="110" y="1039"/>
                </a:lnTo>
                <a:lnTo>
                  <a:pt x="113" y="1046"/>
                </a:lnTo>
                <a:lnTo>
                  <a:pt x="115" y="1054"/>
                </a:lnTo>
                <a:lnTo>
                  <a:pt x="115" y="1054"/>
                </a:lnTo>
                <a:lnTo>
                  <a:pt x="117" y="1058"/>
                </a:lnTo>
                <a:lnTo>
                  <a:pt x="118" y="1063"/>
                </a:lnTo>
                <a:lnTo>
                  <a:pt x="129" y="1074"/>
                </a:lnTo>
                <a:lnTo>
                  <a:pt x="141" y="1084"/>
                </a:lnTo>
                <a:lnTo>
                  <a:pt x="141" y="1084"/>
                </a:lnTo>
                <a:lnTo>
                  <a:pt x="150" y="1243"/>
                </a:lnTo>
                <a:lnTo>
                  <a:pt x="156" y="1354"/>
                </a:lnTo>
                <a:lnTo>
                  <a:pt x="158" y="1413"/>
                </a:lnTo>
                <a:lnTo>
                  <a:pt x="158" y="1413"/>
                </a:lnTo>
                <a:lnTo>
                  <a:pt x="153" y="1659"/>
                </a:lnTo>
                <a:lnTo>
                  <a:pt x="153" y="1659"/>
                </a:lnTo>
                <a:lnTo>
                  <a:pt x="150" y="1689"/>
                </a:lnTo>
                <a:lnTo>
                  <a:pt x="141" y="1739"/>
                </a:lnTo>
                <a:lnTo>
                  <a:pt x="132" y="1786"/>
                </a:lnTo>
                <a:lnTo>
                  <a:pt x="127" y="1812"/>
                </a:lnTo>
                <a:lnTo>
                  <a:pt x="127" y="1812"/>
                </a:lnTo>
                <a:lnTo>
                  <a:pt x="129" y="1815"/>
                </a:lnTo>
                <a:lnTo>
                  <a:pt x="132" y="1817"/>
                </a:lnTo>
                <a:lnTo>
                  <a:pt x="141" y="1821"/>
                </a:lnTo>
                <a:lnTo>
                  <a:pt x="172" y="1829"/>
                </a:lnTo>
                <a:lnTo>
                  <a:pt x="203" y="1836"/>
                </a:lnTo>
                <a:lnTo>
                  <a:pt x="215" y="1840"/>
                </a:lnTo>
                <a:lnTo>
                  <a:pt x="215" y="1840"/>
                </a:lnTo>
                <a:lnTo>
                  <a:pt x="215" y="1845"/>
                </a:lnTo>
                <a:lnTo>
                  <a:pt x="217" y="1861"/>
                </a:lnTo>
                <a:lnTo>
                  <a:pt x="219" y="1871"/>
                </a:lnTo>
                <a:lnTo>
                  <a:pt x="217" y="1881"/>
                </a:lnTo>
                <a:lnTo>
                  <a:pt x="215" y="1890"/>
                </a:lnTo>
                <a:lnTo>
                  <a:pt x="210" y="1895"/>
                </a:lnTo>
                <a:lnTo>
                  <a:pt x="210" y="1895"/>
                </a:lnTo>
                <a:lnTo>
                  <a:pt x="205" y="1902"/>
                </a:lnTo>
                <a:lnTo>
                  <a:pt x="202" y="1911"/>
                </a:lnTo>
                <a:lnTo>
                  <a:pt x="198" y="1920"/>
                </a:lnTo>
                <a:lnTo>
                  <a:pt x="196" y="1928"/>
                </a:lnTo>
                <a:lnTo>
                  <a:pt x="195" y="1946"/>
                </a:lnTo>
                <a:lnTo>
                  <a:pt x="196" y="1952"/>
                </a:lnTo>
                <a:lnTo>
                  <a:pt x="198" y="1958"/>
                </a:lnTo>
                <a:lnTo>
                  <a:pt x="198" y="1958"/>
                </a:lnTo>
                <a:lnTo>
                  <a:pt x="202" y="1961"/>
                </a:lnTo>
                <a:lnTo>
                  <a:pt x="208" y="1965"/>
                </a:lnTo>
                <a:lnTo>
                  <a:pt x="228" y="1968"/>
                </a:lnTo>
                <a:lnTo>
                  <a:pt x="248" y="1968"/>
                </a:lnTo>
                <a:lnTo>
                  <a:pt x="267" y="1966"/>
                </a:lnTo>
                <a:lnTo>
                  <a:pt x="267" y="1966"/>
                </a:lnTo>
                <a:lnTo>
                  <a:pt x="285" y="1961"/>
                </a:lnTo>
                <a:lnTo>
                  <a:pt x="302" y="1952"/>
                </a:lnTo>
                <a:lnTo>
                  <a:pt x="309" y="1947"/>
                </a:lnTo>
                <a:lnTo>
                  <a:pt x="316" y="1940"/>
                </a:lnTo>
                <a:lnTo>
                  <a:pt x="321" y="1933"/>
                </a:lnTo>
                <a:lnTo>
                  <a:pt x="325" y="1926"/>
                </a:lnTo>
                <a:lnTo>
                  <a:pt x="325" y="1926"/>
                </a:lnTo>
                <a:lnTo>
                  <a:pt x="326" y="1916"/>
                </a:lnTo>
                <a:lnTo>
                  <a:pt x="326" y="1902"/>
                </a:lnTo>
                <a:lnTo>
                  <a:pt x="325" y="1866"/>
                </a:lnTo>
                <a:lnTo>
                  <a:pt x="321" y="1821"/>
                </a:lnTo>
                <a:lnTo>
                  <a:pt x="316" y="1809"/>
                </a:lnTo>
                <a:lnTo>
                  <a:pt x="316" y="1809"/>
                </a:lnTo>
                <a:lnTo>
                  <a:pt x="311" y="1597"/>
                </a:lnTo>
                <a:lnTo>
                  <a:pt x="311" y="1597"/>
                </a:lnTo>
                <a:lnTo>
                  <a:pt x="313" y="1507"/>
                </a:lnTo>
                <a:lnTo>
                  <a:pt x="314" y="1451"/>
                </a:lnTo>
                <a:lnTo>
                  <a:pt x="316" y="1419"/>
                </a:lnTo>
                <a:lnTo>
                  <a:pt x="316" y="1419"/>
                </a:lnTo>
                <a:lnTo>
                  <a:pt x="325" y="1384"/>
                </a:lnTo>
                <a:lnTo>
                  <a:pt x="330" y="1361"/>
                </a:lnTo>
                <a:lnTo>
                  <a:pt x="333" y="1339"/>
                </a:lnTo>
                <a:lnTo>
                  <a:pt x="333" y="1339"/>
                </a:lnTo>
                <a:lnTo>
                  <a:pt x="335" y="1318"/>
                </a:lnTo>
                <a:lnTo>
                  <a:pt x="335" y="1301"/>
                </a:lnTo>
                <a:lnTo>
                  <a:pt x="335" y="1290"/>
                </a:lnTo>
                <a:lnTo>
                  <a:pt x="335" y="1285"/>
                </a:lnTo>
                <a:lnTo>
                  <a:pt x="339" y="1282"/>
                </a:lnTo>
                <a:lnTo>
                  <a:pt x="339" y="1282"/>
                </a:lnTo>
                <a:lnTo>
                  <a:pt x="344" y="1275"/>
                </a:lnTo>
                <a:lnTo>
                  <a:pt x="351" y="1262"/>
                </a:lnTo>
                <a:lnTo>
                  <a:pt x="358" y="1249"/>
                </a:lnTo>
                <a:lnTo>
                  <a:pt x="359" y="1233"/>
                </a:lnTo>
                <a:lnTo>
                  <a:pt x="359" y="1233"/>
                </a:lnTo>
                <a:lnTo>
                  <a:pt x="359" y="1200"/>
                </a:lnTo>
                <a:lnTo>
                  <a:pt x="359" y="1184"/>
                </a:lnTo>
                <a:lnTo>
                  <a:pt x="359" y="1178"/>
                </a:lnTo>
                <a:lnTo>
                  <a:pt x="359" y="1178"/>
                </a:lnTo>
                <a:lnTo>
                  <a:pt x="368" y="1148"/>
                </a:lnTo>
                <a:lnTo>
                  <a:pt x="375" y="1129"/>
                </a:lnTo>
                <a:lnTo>
                  <a:pt x="378" y="1122"/>
                </a:lnTo>
                <a:lnTo>
                  <a:pt x="382" y="1120"/>
                </a:lnTo>
                <a:lnTo>
                  <a:pt x="382" y="1120"/>
                </a:lnTo>
                <a:lnTo>
                  <a:pt x="385" y="1120"/>
                </a:lnTo>
                <a:lnTo>
                  <a:pt x="389" y="1124"/>
                </a:lnTo>
                <a:lnTo>
                  <a:pt x="397" y="1136"/>
                </a:lnTo>
                <a:lnTo>
                  <a:pt x="406" y="1152"/>
                </a:lnTo>
                <a:lnTo>
                  <a:pt x="413" y="1169"/>
                </a:lnTo>
                <a:lnTo>
                  <a:pt x="413" y="1169"/>
                </a:lnTo>
                <a:lnTo>
                  <a:pt x="434" y="1233"/>
                </a:lnTo>
                <a:lnTo>
                  <a:pt x="446" y="1271"/>
                </a:lnTo>
                <a:lnTo>
                  <a:pt x="449" y="1285"/>
                </a:lnTo>
                <a:lnTo>
                  <a:pt x="451" y="1295"/>
                </a:lnTo>
                <a:lnTo>
                  <a:pt x="451" y="1295"/>
                </a:lnTo>
                <a:lnTo>
                  <a:pt x="458" y="1406"/>
                </a:lnTo>
                <a:lnTo>
                  <a:pt x="465" y="1528"/>
                </a:lnTo>
                <a:lnTo>
                  <a:pt x="465" y="1528"/>
                </a:lnTo>
                <a:lnTo>
                  <a:pt x="463" y="1566"/>
                </a:lnTo>
                <a:lnTo>
                  <a:pt x="460" y="1623"/>
                </a:lnTo>
                <a:lnTo>
                  <a:pt x="456" y="1682"/>
                </a:lnTo>
                <a:lnTo>
                  <a:pt x="451" y="1720"/>
                </a:lnTo>
                <a:lnTo>
                  <a:pt x="451" y="1720"/>
                </a:lnTo>
                <a:lnTo>
                  <a:pt x="448" y="1762"/>
                </a:lnTo>
                <a:lnTo>
                  <a:pt x="448" y="1783"/>
                </a:lnTo>
                <a:lnTo>
                  <a:pt x="448" y="1783"/>
                </a:lnTo>
                <a:lnTo>
                  <a:pt x="449" y="1789"/>
                </a:lnTo>
                <a:lnTo>
                  <a:pt x="451" y="1795"/>
                </a:lnTo>
                <a:lnTo>
                  <a:pt x="451" y="1795"/>
                </a:lnTo>
                <a:lnTo>
                  <a:pt x="448" y="1810"/>
                </a:lnTo>
                <a:lnTo>
                  <a:pt x="444" y="1819"/>
                </a:lnTo>
                <a:lnTo>
                  <a:pt x="443" y="1821"/>
                </a:lnTo>
                <a:lnTo>
                  <a:pt x="443" y="1821"/>
                </a:lnTo>
                <a:lnTo>
                  <a:pt x="434" y="1828"/>
                </a:lnTo>
                <a:lnTo>
                  <a:pt x="427" y="1835"/>
                </a:lnTo>
                <a:lnTo>
                  <a:pt x="418" y="1845"/>
                </a:lnTo>
                <a:lnTo>
                  <a:pt x="411" y="1855"/>
                </a:lnTo>
                <a:lnTo>
                  <a:pt x="406" y="1867"/>
                </a:lnTo>
                <a:lnTo>
                  <a:pt x="404" y="1873"/>
                </a:lnTo>
                <a:lnTo>
                  <a:pt x="404" y="1880"/>
                </a:lnTo>
                <a:lnTo>
                  <a:pt x="406" y="1885"/>
                </a:lnTo>
                <a:lnTo>
                  <a:pt x="408" y="1892"/>
                </a:lnTo>
                <a:lnTo>
                  <a:pt x="408" y="1892"/>
                </a:lnTo>
                <a:lnTo>
                  <a:pt x="415" y="1900"/>
                </a:lnTo>
                <a:lnTo>
                  <a:pt x="422" y="1907"/>
                </a:lnTo>
                <a:lnTo>
                  <a:pt x="430" y="1909"/>
                </a:lnTo>
                <a:lnTo>
                  <a:pt x="439" y="1909"/>
                </a:lnTo>
                <a:lnTo>
                  <a:pt x="462" y="1906"/>
                </a:lnTo>
                <a:lnTo>
                  <a:pt x="474" y="1906"/>
                </a:lnTo>
                <a:lnTo>
                  <a:pt x="488" y="1904"/>
                </a:lnTo>
                <a:lnTo>
                  <a:pt x="488" y="1904"/>
                </a:lnTo>
                <a:lnTo>
                  <a:pt x="500" y="1904"/>
                </a:lnTo>
                <a:lnTo>
                  <a:pt x="514" y="1904"/>
                </a:lnTo>
                <a:lnTo>
                  <a:pt x="524" y="1900"/>
                </a:lnTo>
                <a:lnTo>
                  <a:pt x="534" y="1897"/>
                </a:lnTo>
                <a:lnTo>
                  <a:pt x="541" y="1894"/>
                </a:lnTo>
                <a:lnTo>
                  <a:pt x="548" y="1888"/>
                </a:lnTo>
                <a:lnTo>
                  <a:pt x="553" y="1883"/>
                </a:lnTo>
                <a:lnTo>
                  <a:pt x="557" y="1878"/>
                </a:lnTo>
                <a:lnTo>
                  <a:pt x="557" y="1878"/>
                </a:lnTo>
                <a:lnTo>
                  <a:pt x="560" y="1867"/>
                </a:lnTo>
                <a:lnTo>
                  <a:pt x="564" y="1857"/>
                </a:lnTo>
                <a:lnTo>
                  <a:pt x="571" y="1840"/>
                </a:lnTo>
                <a:lnTo>
                  <a:pt x="571" y="1840"/>
                </a:lnTo>
                <a:lnTo>
                  <a:pt x="578" y="1826"/>
                </a:lnTo>
                <a:lnTo>
                  <a:pt x="579" y="1817"/>
                </a:lnTo>
                <a:lnTo>
                  <a:pt x="579" y="1803"/>
                </a:lnTo>
                <a:lnTo>
                  <a:pt x="579" y="1803"/>
                </a:lnTo>
                <a:lnTo>
                  <a:pt x="574" y="1769"/>
                </a:lnTo>
                <a:lnTo>
                  <a:pt x="574" y="1769"/>
                </a:lnTo>
                <a:lnTo>
                  <a:pt x="581" y="1757"/>
                </a:lnTo>
                <a:lnTo>
                  <a:pt x="595" y="1724"/>
                </a:lnTo>
                <a:lnTo>
                  <a:pt x="602" y="1699"/>
                </a:lnTo>
                <a:lnTo>
                  <a:pt x="611" y="1673"/>
                </a:lnTo>
                <a:lnTo>
                  <a:pt x="618" y="1644"/>
                </a:lnTo>
                <a:lnTo>
                  <a:pt x="623" y="1611"/>
                </a:lnTo>
                <a:lnTo>
                  <a:pt x="623" y="1611"/>
                </a:lnTo>
                <a:lnTo>
                  <a:pt x="626" y="1571"/>
                </a:lnTo>
                <a:lnTo>
                  <a:pt x="626" y="1523"/>
                </a:lnTo>
                <a:lnTo>
                  <a:pt x="625" y="1467"/>
                </a:lnTo>
                <a:lnTo>
                  <a:pt x="623" y="1413"/>
                </a:lnTo>
                <a:lnTo>
                  <a:pt x="614" y="1273"/>
                </a:lnTo>
                <a:lnTo>
                  <a:pt x="614" y="1273"/>
                </a:lnTo>
                <a:lnTo>
                  <a:pt x="619" y="1204"/>
                </a:lnTo>
                <a:lnTo>
                  <a:pt x="623" y="1160"/>
                </a:lnTo>
                <a:lnTo>
                  <a:pt x="623" y="1141"/>
                </a:lnTo>
                <a:lnTo>
                  <a:pt x="623" y="1141"/>
                </a:lnTo>
                <a:lnTo>
                  <a:pt x="638" y="1143"/>
                </a:lnTo>
                <a:lnTo>
                  <a:pt x="652" y="1141"/>
                </a:lnTo>
                <a:lnTo>
                  <a:pt x="657" y="1139"/>
                </a:lnTo>
                <a:lnTo>
                  <a:pt x="663" y="1138"/>
                </a:lnTo>
                <a:lnTo>
                  <a:pt x="663" y="1138"/>
                </a:lnTo>
                <a:lnTo>
                  <a:pt x="670" y="1131"/>
                </a:lnTo>
                <a:lnTo>
                  <a:pt x="677" y="1124"/>
                </a:lnTo>
                <a:lnTo>
                  <a:pt x="682" y="1117"/>
                </a:lnTo>
                <a:lnTo>
                  <a:pt x="683" y="1112"/>
                </a:lnTo>
                <a:lnTo>
                  <a:pt x="683" y="1112"/>
                </a:lnTo>
                <a:lnTo>
                  <a:pt x="689" y="1067"/>
                </a:lnTo>
                <a:lnTo>
                  <a:pt x="689" y="1067"/>
                </a:lnTo>
                <a:lnTo>
                  <a:pt x="696" y="1063"/>
                </a:lnTo>
                <a:lnTo>
                  <a:pt x="703" y="1058"/>
                </a:lnTo>
                <a:lnTo>
                  <a:pt x="706" y="1054"/>
                </a:lnTo>
                <a:lnTo>
                  <a:pt x="706" y="1054"/>
                </a:lnTo>
                <a:lnTo>
                  <a:pt x="708" y="1027"/>
                </a:lnTo>
                <a:lnTo>
                  <a:pt x="711" y="970"/>
                </a:lnTo>
                <a:lnTo>
                  <a:pt x="715" y="912"/>
                </a:lnTo>
                <a:lnTo>
                  <a:pt x="715" y="883"/>
                </a:lnTo>
                <a:lnTo>
                  <a:pt x="715" y="883"/>
                </a:lnTo>
                <a:lnTo>
                  <a:pt x="715" y="855"/>
                </a:lnTo>
                <a:lnTo>
                  <a:pt x="716" y="798"/>
                </a:lnTo>
                <a:lnTo>
                  <a:pt x="718" y="735"/>
                </a:lnTo>
                <a:lnTo>
                  <a:pt x="716" y="709"/>
                </a:lnTo>
                <a:lnTo>
                  <a:pt x="715" y="690"/>
                </a:lnTo>
                <a:lnTo>
                  <a:pt x="715" y="690"/>
                </a:lnTo>
                <a:lnTo>
                  <a:pt x="709" y="671"/>
                </a:lnTo>
                <a:lnTo>
                  <a:pt x="701" y="647"/>
                </a:lnTo>
                <a:lnTo>
                  <a:pt x="675" y="588"/>
                </a:lnTo>
                <a:lnTo>
                  <a:pt x="640" y="510"/>
                </a:lnTo>
                <a:lnTo>
                  <a:pt x="640" y="510"/>
                </a:lnTo>
                <a:lnTo>
                  <a:pt x="628" y="486"/>
                </a:lnTo>
                <a:lnTo>
                  <a:pt x="604" y="437"/>
                </a:lnTo>
                <a:lnTo>
                  <a:pt x="578" y="391"/>
                </a:lnTo>
                <a:lnTo>
                  <a:pt x="562" y="361"/>
                </a:lnTo>
                <a:lnTo>
                  <a:pt x="562" y="361"/>
                </a:lnTo>
                <a:lnTo>
                  <a:pt x="555" y="356"/>
                </a:lnTo>
                <a:lnTo>
                  <a:pt x="548" y="351"/>
                </a:lnTo>
                <a:lnTo>
                  <a:pt x="529" y="340"/>
                </a:lnTo>
                <a:lnTo>
                  <a:pt x="510" y="333"/>
                </a:lnTo>
                <a:lnTo>
                  <a:pt x="500" y="330"/>
                </a:lnTo>
                <a:lnTo>
                  <a:pt x="500" y="330"/>
                </a:lnTo>
                <a:lnTo>
                  <a:pt x="482" y="321"/>
                </a:lnTo>
                <a:lnTo>
                  <a:pt x="456" y="304"/>
                </a:lnTo>
                <a:lnTo>
                  <a:pt x="456" y="304"/>
                </a:lnTo>
                <a:lnTo>
                  <a:pt x="443" y="293"/>
                </a:lnTo>
                <a:lnTo>
                  <a:pt x="432" y="281"/>
                </a:lnTo>
                <a:lnTo>
                  <a:pt x="423" y="271"/>
                </a:lnTo>
                <a:lnTo>
                  <a:pt x="422" y="266"/>
                </a:lnTo>
                <a:lnTo>
                  <a:pt x="422" y="266"/>
                </a:lnTo>
                <a:lnTo>
                  <a:pt x="422" y="264"/>
                </a:lnTo>
                <a:lnTo>
                  <a:pt x="423" y="264"/>
                </a:lnTo>
                <a:lnTo>
                  <a:pt x="432" y="266"/>
                </a:lnTo>
                <a:lnTo>
                  <a:pt x="441" y="266"/>
                </a:lnTo>
                <a:lnTo>
                  <a:pt x="446" y="264"/>
                </a:lnTo>
                <a:lnTo>
                  <a:pt x="451" y="260"/>
                </a:lnTo>
                <a:lnTo>
                  <a:pt x="451" y="260"/>
                </a:lnTo>
                <a:lnTo>
                  <a:pt x="456" y="257"/>
                </a:lnTo>
                <a:lnTo>
                  <a:pt x="458" y="252"/>
                </a:lnTo>
                <a:lnTo>
                  <a:pt x="460" y="248"/>
                </a:lnTo>
                <a:lnTo>
                  <a:pt x="460" y="245"/>
                </a:lnTo>
                <a:lnTo>
                  <a:pt x="458" y="240"/>
                </a:lnTo>
                <a:lnTo>
                  <a:pt x="456" y="238"/>
                </a:lnTo>
                <a:lnTo>
                  <a:pt x="448" y="221"/>
                </a:lnTo>
                <a:lnTo>
                  <a:pt x="465" y="186"/>
                </a:lnTo>
                <a:lnTo>
                  <a:pt x="448" y="129"/>
                </a:lnTo>
                <a:lnTo>
                  <a:pt x="448" y="129"/>
                </a:lnTo>
                <a:lnTo>
                  <a:pt x="441" y="108"/>
                </a:lnTo>
                <a:lnTo>
                  <a:pt x="436" y="92"/>
                </a:lnTo>
                <a:lnTo>
                  <a:pt x="430" y="80"/>
                </a:lnTo>
                <a:lnTo>
                  <a:pt x="430" y="80"/>
                </a:lnTo>
                <a:lnTo>
                  <a:pt x="425" y="75"/>
                </a:lnTo>
                <a:lnTo>
                  <a:pt x="418" y="68"/>
                </a:lnTo>
                <a:lnTo>
                  <a:pt x="408" y="59"/>
                </a:lnTo>
                <a:lnTo>
                  <a:pt x="408" y="59"/>
                </a:lnTo>
                <a:lnTo>
                  <a:pt x="404" y="52"/>
                </a:lnTo>
                <a:lnTo>
                  <a:pt x="403" y="42"/>
                </a:lnTo>
                <a:lnTo>
                  <a:pt x="399" y="33"/>
                </a:lnTo>
                <a:lnTo>
                  <a:pt x="397" y="30"/>
                </a:lnTo>
                <a:lnTo>
                  <a:pt x="394" y="28"/>
                </a:lnTo>
                <a:lnTo>
                  <a:pt x="394" y="28"/>
                </a:lnTo>
                <a:lnTo>
                  <a:pt x="359" y="11"/>
                </a:lnTo>
                <a:lnTo>
                  <a:pt x="359" y="11"/>
                </a:lnTo>
                <a:lnTo>
                  <a:pt x="340" y="4"/>
                </a:lnTo>
                <a:lnTo>
                  <a:pt x="328" y="0"/>
                </a:lnTo>
                <a:lnTo>
                  <a:pt x="323" y="0"/>
                </a:lnTo>
                <a:lnTo>
                  <a:pt x="321" y="2"/>
                </a:lnTo>
                <a:lnTo>
                  <a:pt x="321" y="2"/>
                </a:lnTo>
                <a:lnTo>
                  <a:pt x="316" y="6"/>
                </a:lnTo>
                <a:lnTo>
                  <a:pt x="307" y="7"/>
                </a:lnTo>
                <a:lnTo>
                  <a:pt x="302" y="9"/>
                </a:lnTo>
                <a:lnTo>
                  <a:pt x="299" y="11"/>
                </a:lnTo>
                <a:lnTo>
                  <a:pt x="299" y="11"/>
                </a:lnTo>
                <a:lnTo>
                  <a:pt x="295" y="11"/>
                </a:lnTo>
                <a:lnTo>
                  <a:pt x="286" y="13"/>
                </a:lnTo>
                <a:lnTo>
                  <a:pt x="278" y="13"/>
                </a:lnTo>
                <a:lnTo>
                  <a:pt x="273" y="14"/>
                </a:lnTo>
                <a:lnTo>
                  <a:pt x="273" y="14"/>
                </a:lnTo>
                <a:lnTo>
                  <a:pt x="266" y="18"/>
                </a:lnTo>
                <a:lnTo>
                  <a:pt x="262" y="20"/>
                </a:lnTo>
                <a:lnTo>
                  <a:pt x="259" y="23"/>
                </a:lnTo>
                <a:lnTo>
                  <a:pt x="259" y="23"/>
                </a:lnTo>
                <a:lnTo>
                  <a:pt x="254" y="32"/>
                </a:lnTo>
                <a:lnTo>
                  <a:pt x="247" y="37"/>
                </a:lnTo>
                <a:lnTo>
                  <a:pt x="247" y="37"/>
                </a:lnTo>
                <a:lnTo>
                  <a:pt x="240" y="39"/>
                </a:lnTo>
                <a:lnTo>
                  <a:pt x="233" y="39"/>
                </a:lnTo>
                <a:lnTo>
                  <a:pt x="228" y="39"/>
                </a:lnTo>
                <a:lnTo>
                  <a:pt x="226" y="40"/>
                </a:lnTo>
                <a:lnTo>
                  <a:pt x="224" y="42"/>
                </a:lnTo>
                <a:lnTo>
                  <a:pt x="224" y="42"/>
                </a:lnTo>
                <a:lnTo>
                  <a:pt x="221" y="51"/>
                </a:lnTo>
                <a:lnTo>
                  <a:pt x="215" y="59"/>
                </a:lnTo>
                <a:lnTo>
                  <a:pt x="215" y="59"/>
                </a:lnTo>
                <a:lnTo>
                  <a:pt x="208" y="66"/>
                </a:lnTo>
                <a:lnTo>
                  <a:pt x="202" y="72"/>
                </a:lnTo>
                <a:lnTo>
                  <a:pt x="202" y="72"/>
                </a:lnTo>
                <a:lnTo>
                  <a:pt x="196" y="80"/>
                </a:lnTo>
                <a:lnTo>
                  <a:pt x="189" y="98"/>
                </a:lnTo>
                <a:lnTo>
                  <a:pt x="189" y="98"/>
                </a:lnTo>
                <a:lnTo>
                  <a:pt x="184" y="110"/>
                </a:lnTo>
                <a:lnTo>
                  <a:pt x="179" y="120"/>
                </a:lnTo>
                <a:lnTo>
                  <a:pt x="174" y="129"/>
                </a:lnTo>
                <a:lnTo>
                  <a:pt x="172" y="137"/>
                </a:lnTo>
                <a:lnTo>
                  <a:pt x="172" y="137"/>
                </a:lnTo>
                <a:lnTo>
                  <a:pt x="172" y="143"/>
                </a:lnTo>
                <a:lnTo>
                  <a:pt x="172" y="146"/>
                </a:lnTo>
                <a:lnTo>
                  <a:pt x="177" y="156"/>
                </a:lnTo>
                <a:lnTo>
                  <a:pt x="182" y="163"/>
                </a:lnTo>
                <a:lnTo>
                  <a:pt x="184" y="169"/>
                </a:lnTo>
                <a:lnTo>
                  <a:pt x="184" y="169"/>
                </a:lnTo>
                <a:lnTo>
                  <a:pt x="184" y="174"/>
                </a:lnTo>
                <a:lnTo>
                  <a:pt x="184" y="176"/>
                </a:lnTo>
                <a:lnTo>
                  <a:pt x="184" y="177"/>
                </a:lnTo>
                <a:lnTo>
                  <a:pt x="184" y="177"/>
                </a:lnTo>
                <a:lnTo>
                  <a:pt x="188" y="184"/>
                </a:lnTo>
                <a:lnTo>
                  <a:pt x="195" y="198"/>
                </a:lnTo>
                <a:lnTo>
                  <a:pt x="200" y="214"/>
                </a:lnTo>
                <a:lnTo>
                  <a:pt x="202" y="221"/>
                </a:lnTo>
                <a:lnTo>
                  <a:pt x="202" y="221"/>
                </a:lnTo>
                <a:lnTo>
                  <a:pt x="205" y="226"/>
                </a:lnTo>
                <a:lnTo>
                  <a:pt x="210" y="236"/>
                </a:lnTo>
                <a:lnTo>
                  <a:pt x="219" y="252"/>
                </a:lnTo>
                <a:lnTo>
                  <a:pt x="219" y="252"/>
                </a:lnTo>
                <a:lnTo>
                  <a:pt x="221" y="257"/>
                </a:lnTo>
                <a:lnTo>
                  <a:pt x="224" y="260"/>
                </a:lnTo>
                <a:lnTo>
                  <a:pt x="224" y="260"/>
                </a:lnTo>
                <a:lnTo>
                  <a:pt x="231" y="266"/>
                </a:lnTo>
                <a:lnTo>
                  <a:pt x="238" y="269"/>
                </a:lnTo>
                <a:lnTo>
                  <a:pt x="238" y="269"/>
                </a:lnTo>
                <a:lnTo>
                  <a:pt x="241" y="280"/>
                </a:lnTo>
                <a:lnTo>
                  <a:pt x="247" y="292"/>
                </a:lnTo>
                <a:lnTo>
                  <a:pt x="247" y="2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F46B954F-C09A-4296-AEB9-6056DA3990D8}"/>
              </a:ext>
            </a:extLst>
          </p:cNvPr>
          <p:cNvSpPr>
            <a:spLocks/>
          </p:cNvSpPr>
          <p:nvPr/>
        </p:nvSpPr>
        <p:spPr bwMode="auto">
          <a:xfrm>
            <a:off x="8366308" y="2753923"/>
            <a:ext cx="677824" cy="1663313"/>
          </a:xfrm>
          <a:custGeom>
            <a:avLst/>
            <a:gdLst>
              <a:gd name="T0" fmla="*/ 194 w 564"/>
              <a:gd name="T1" fmla="*/ 86 h 1384"/>
              <a:gd name="T2" fmla="*/ 188 w 564"/>
              <a:gd name="T3" fmla="*/ 122 h 1384"/>
              <a:gd name="T4" fmla="*/ 204 w 564"/>
              <a:gd name="T5" fmla="*/ 161 h 1384"/>
              <a:gd name="T6" fmla="*/ 224 w 564"/>
              <a:gd name="T7" fmla="*/ 190 h 1384"/>
              <a:gd name="T8" fmla="*/ 233 w 564"/>
              <a:gd name="T9" fmla="*/ 220 h 1384"/>
              <a:gd name="T10" fmla="*/ 141 w 564"/>
              <a:gd name="T11" fmla="*/ 249 h 1384"/>
              <a:gd name="T12" fmla="*/ 115 w 564"/>
              <a:gd name="T13" fmla="*/ 278 h 1384"/>
              <a:gd name="T14" fmla="*/ 62 w 564"/>
              <a:gd name="T15" fmla="*/ 487 h 1384"/>
              <a:gd name="T16" fmla="*/ 51 w 564"/>
              <a:gd name="T17" fmla="*/ 532 h 1384"/>
              <a:gd name="T18" fmla="*/ 32 w 564"/>
              <a:gd name="T19" fmla="*/ 633 h 1384"/>
              <a:gd name="T20" fmla="*/ 45 w 564"/>
              <a:gd name="T21" fmla="*/ 677 h 1384"/>
              <a:gd name="T22" fmla="*/ 61 w 564"/>
              <a:gd name="T23" fmla="*/ 684 h 1384"/>
              <a:gd name="T24" fmla="*/ 5 w 564"/>
              <a:gd name="T25" fmla="*/ 1340 h 1384"/>
              <a:gd name="T26" fmla="*/ 1 w 564"/>
              <a:gd name="T27" fmla="*/ 1382 h 1384"/>
              <a:gd name="T28" fmla="*/ 27 w 564"/>
              <a:gd name="T29" fmla="*/ 1383 h 1384"/>
              <a:gd name="T30" fmla="*/ 24 w 564"/>
              <a:gd name="T31" fmla="*/ 1336 h 1384"/>
              <a:gd name="T32" fmla="*/ 94 w 564"/>
              <a:gd name="T33" fmla="*/ 677 h 1384"/>
              <a:gd name="T34" fmla="*/ 95 w 564"/>
              <a:gd name="T35" fmla="*/ 663 h 1384"/>
              <a:gd name="T36" fmla="*/ 95 w 564"/>
              <a:gd name="T37" fmla="*/ 656 h 1384"/>
              <a:gd name="T38" fmla="*/ 104 w 564"/>
              <a:gd name="T39" fmla="*/ 651 h 1384"/>
              <a:gd name="T40" fmla="*/ 112 w 564"/>
              <a:gd name="T41" fmla="*/ 626 h 1384"/>
              <a:gd name="T42" fmla="*/ 118 w 564"/>
              <a:gd name="T43" fmla="*/ 598 h 1384"/>
              <a:gd name="T44" fmla="*/ 149 w 564"/>
              <a:gd name="T45" fmla="*/ 522 h 1384"/>
              <a:gd name="T46" fmla="*/ 186 w 564"/>
              <a:gd name="T47" fmla="*/ 426 h 1384"/>
              <a:gd name="T48" fmla="*/ 194 w 564"/>
              <a:gd name="T49" fmla="*/ 568 h 1384"/>
              <a:gd name="T50" fmla="*/ 187 w 564"/>
              <a:gd name="T51" fmla="*/ 630 h 1384"/>
              <a:gd name="T52" fmla="*/ 200 w 564"/>
              <a:gd name="T53" fmla="*/ 668 h 1384"/>
              <a:gd name="T54" fmla="*/ 205 w 564"/>
              <a:gd name="T55" fmla="*/ 748 h 1384"/>
              <a:gd name="T56" fmla="*/ 255 w 564"/>
              <a:gd name="T57" fmla="*/ 1044 h 1384"/>
              <a:gd name="T58" fmla="*/ 281 w 564"/>
              <a:gd name="T59" fmla="*/ 1137 h 1384"/>
              <a:gd name="T60" fmla="*/ 309 w 564"/>
              <a:gd name="T61" fmla="*/ 1188 h 1384"/>
              <a:gd name="T62" fmla="*/ 331 w 564"/>
              <a:gd name="T63" fmla="*/ 1220 h 1384"/>
              <a:gd name="T64" fmla="*/ 323 w 564"/>
              <a:gd name="T65" fmla="*/ 1302 h 1384"/>
              <a:gd name="T66" fmla="*/ 312 w 564"/>
              <a:gd name="T67" fmla="*/ 1331 h 1384"/>
              <a:gd name="T68" fmla="*/ 332 w 564"/>
              <a:gd name="T69" fmla="*/ 1349 h 1384"/>
              <a:gd name="T70" fmla="*/ 353 w 564"/>
              <a:gd name="T71" fmla="*/ 1352 h 1384"/>
              <a:gd name="T72" fmla="*/ 392 w 564"/>
              <a:gd name="T73" fmla="*/ 1364 h 1384"/>
              <a:gd name="T74" fmla="*/ 419 w 564"/>
              <a:gd name="T75" fmla="*/ 1358 h 1384"/>
              <a:gd name="T76" fmla="*/ 439 w 564"/>
              <a:gd name="T77" fmla="*/ 1338 h 1384"/>
              <a:gd name="T78" fmla="*/ 445 w 564"/>
              <a:gd name="T79" fmla="*/ 1324 h 1384"/>
              <a:gd name="T80" fmla="*/ 440 w 564"/>
              <a:gd name="T81" fmla="*/ 1282 h 1384"/>
              <a:gd name="T82" fmla="*/ 445 w 564"/>
              <a:gd name="T83" fmla="*/ 1160 h 1384"/>
              <a:gd name="T84" fmla="*/ 480 w 564"/>
              <a:gd name="T85" fmla="*/ 902 h 1384"/>
              <a:gd name="T86" fmla="*/ 551 w 564"/>
              <a:gd name="T87" fmla="*/ 591 h 1384"/>
              <a:gd name="T88" fmla="*/ 564 w 564"/>
              <a:gd name="T89" fmla="*/ 526 h 1384"/>
              <a:gd name="T90" fmla="*/ 555 w 564"/>
              <a:gd name="T91" fmla="*/ 461 h 1384"/>
              <a:gd name="T92" fmla="*/ 509 w 564"/>
              <a:gd name="T93" fmla="*/ 320 h 1384"/>
              <a:gd name="T94" fmla="*/ 498 w 564"/>
              <a:gd name="T95" fmla="*/ 248 h 1384"/>
              <a:gd name="T96" fmla="*/ 480 w 564"/>
              <a:gd name="T97" fmla="*/ 220 h 1384"/>
              <a:gd name="T98" fmla="*/ 369 w 564"/>
              <a:gd name="T99" fmla="*/ 170 h 1384"/>
              <a:gd name="T100" fmla="*/ 369 w 564"/>
              <a:gd name="T101" fmla="*/ 139 h 1384"/>
              <a:gd name="T102" fmla="*/ 381 w 564"/>
              <a:gd name="T103" fmla="*/ 105 h 1384"/>
              <a:gd name="T104" fmla="*/ 369 w 564"/>
              <a:gd name="T105" fmla="*/ 66 h 1384"/>
              <a:gd name="T106" fmla="*/ 351 w 564"/>
              <a:gd name="T107" fmla="*/ 31 h 1384"/>
              <a:gd name="T108" fmla="*/ 335 w 564"/>
              <a:gd name="T109" fmla="*/ 17 h 1384"/>
              <a:gd name="T110" fmla="*/ 327 w 564"/>
              <a:gd name="T111" fmla="*/ 14 h 1384"/>
              <a:gd name="T112" fmla="*/ 286 w 564"/>
              <a:gd name="T113" fmla="*/ 10 h 1384"/>
              <a:gd name="T114" fmla="*/ 274 w 564"/>
              <a:gd name="T115" fmla="*/ 0 h 1384"/>
              <a:gd name="T116" fmla="*/ 256 w 564"/>
              <a:gd name="T117" fmla="*/ 5 h 1384"/>
              <a:gd name="T118" fmla="*/ 233 w 564"/>
              <a:gd name="T119" fmla="*/ 22 h 1384"/>
              <a:gd name="T120" fmla="*/ 217 w 564"/>
              <a:gd name="T121" fmla="*/ 45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4" h="1384">
                <a:moveTo>
                  <a:pt x="217" y="45"/>
                </a:moveTo>
                <a:lnTo>
                  <a:pt x="217" y="45"/>
                </a:lnTo>
                <a:lnTo>
                  <a:pt x="206" y="61"/>
                </a:lnTo>
                <a:lnTo>
                  <a:pt x="198" y="76"/>
                </a:lnTo>
                <a:lnTo>
                  <a:pt x="194" y="86"/>
                </a:lnTo>
                <a:lnTo>
                  <a:pt x="191" y="94"/>
                </a:lnTo>
                <a:lnTo>
                  <a:pt x="191" y="94"/>
                </a:lnTo>
                <a:lnTo>
                  <a:pt x="188" y="103"/>
                </a:lnTo>
                <a:lnTo>
                  <a:pt x="188" y="113"/>
                </a:lnTo>
                <a:lnTo>
                  <a:pt x="188" y="122"/>
                </a:lnTo>
                <a:lnTo>
                  <a:pt x="190" y="131"/>
                </a:lnTo>
                <a:lnTo>
                  <a:pt x="194" y="146"/>
                </a:lnTo>
                <a:lnTo>
                  <a:pt x="198" y="156"/>
                </a:lnTo>
                <a:lnTo>
                  <a:pt x="198" y="156"/>
                </a:lnTo>
                <a:lnTo>
                  <a:pt x="204" y="161"/>
                </a:lnTo>
                <a:lnTo>
                  <a:pt x="210" y="166"/>
                </a:lnTo>
                <a:lnTo>
                  <a:pt x="217" y="170"/>
                </a:lnTo>
                <a:lnTo>
                  <a:pt x="217" y="170"/>
                </a:lnTo>
                <a:lnTo>
                  <a:pt x="224" y="190"/>
                </a:lnTo>
                <a:lnTo>
                  <a:pt x="224" y="190"/>
                </a:lnTo>
                <a:lnTo>
                  <a:pt x="233" y="197"/>
                </a:lnTo>
                <a:lnTo>
                  <a:pt x="233" y="197"/>
                </a:lnTo>
                <a:lnTo>
                  <a:pt x="237" y="205"/>
                </a:lnTo>
                <a:lnTo>
                  <a:pt x="233" y="220"/>
                </a:lnTo>
                <a:lnTo>
                  <a:pt x="233" y="220"/>
                </a:lnTo>
                <a:lnTo>
                  <a:pt x="199" y="229"/>
                </a:lnTo>
                <a:lnTo>
                  <a:pt x="171" y="237"/>
                </a:lnTo>
                <a:lnTo>
                  <a:pt x="153" y="243"/>
                </a:lnTo>
                <a:lnTo>
                  <a:pt x="153" y="243"/>
                </a:lnTo>
                <a:lnTo>
                  <a:pt x="141" y="249"/>
                </a:lnTo>
                <a:lnTo>
                  <a:pt x="129" y="257"/>
                </a:lnTo>
                <a:lnTo>
                  <a:pt x="124" y="261"/>
                </a:lnTo>
                <a:lnTo>
                  <a:pt x="120" y="266"/>
                </a:lnTo>
                <a:lnTo>
                  <a:pt x="117" y="272"/>
                </a:lnTo>
                <a:lnTo>
                  <a:pt x="115" y="278"/>
                </a:lnTo>
                <a:lnTo>
                  <a:pt x="115" y="278"/>
                </a:lnTo>
                <a:lnTo>
                  <a:pt x="91" y="381"/>
                </a:lnTo>
                <a:lnTo>
                  <a:pt x="74" y="449"/>
                </a:lnTo>
                <a:lnTo>
                  <a:pt x="67" y="474"/>
                </a:lnTo>
                <a:lnTo>
                  <a:pt x="62" y="487"/>
                </a:lnTo>
                <a:lnTo>
                  <a:pt x="62" y="487"/>
                </a:lnTo>
                <a:lnTo>
                  <a:pt x="58" y="496"/>
                </a:lnTo>
                <a:lnTo>
                  <a:pt x="56" y="502"/>
                </a:lnTo>
                <a:lnTo>
                  <a:pt x="53" y="516"/>
                </a:lnTo>
                <a:lnTo>
                  <a:pt x="51" y="532"/>
                </a:lnTo>
                <a:lnTo>
                  <a:pt x="46" y="549"/>
                </a:lnTo>
                <a:lnTo>
                  <a:pt x="46" y="549"/>
                </a:lnTo>
                <a:lnTo>
                  <a:pt x="41" y="571"/>
                </a:lnTo>
                <a:lnTo>
                  <a:pt x="36" y="595"/>
                </a:lnTo>
                <a:lnTo>
                  <a:pt x="32" y="633"/>
                </a:lnTo>
                <a:lnTo>
                  <a:pt x="32" y="633"/>
                </a:lnTo>
                <a:lnTo>
                  <a:pt x="32" y="639"/>
                </a:lnTo>
                <a:lnTo>
                  <a:pt x="33" y="646"/>
                </a:lnTo>
                <a:lnTo>
                  <a:pt x="39" y="662"/>
                </a:lnTo>
                <a:lnTo>
                  <a:pt x="45" y="677"/>
                </a:lnTo>
                <a:lnTo>
                  <a:pt x="48" y="680"/>
                </a:lnTo>
                <a:lnTo>
                  <a:pt x="51" y="683"/>
                </a:lnTo>
                <a:lnTo>
                  <a:pt x="51" y="683"/>
                </a:lnTo>
                <a:lnTo>
                  <a:pt x="54" y="684"/>
                </a:lnTo>
                <a:lnTo>
                  <a:pt x="61" y="684"/>
                </a:lnTo>
                <a:lnTo>
                  <a:pt x="64" y="684"/>
                </a:lnTo>
                <a:lnTo>
                  <a:pt x="65" y="683"/>
                </a:lnTo>
                <a:lnTo>
                  <a:pt x="65" y="683"/>
                </a:lnTo>
                <a:lnTo>
                  <a:pt x="35" y="1011"/>
                </a:lnTo>
                <a:lnTo>
                  <a:pt x="5" y="1340"/>
                </a:lnTo>
                <a:lnTo>
                  <a:pt x="5" y="1340"/>
                </a:lnTo>
                <a:lnTo>
                  <a:pt x="1" y="1360"/>
                </a:lnTo>
                <a:lnTo>
                  <a:pt x="0" y="1375"/>
                </a:lnTo>
                <a:lnTo>
                  <a:pt x="0" y="1381"/>
                </a:lnTo>
                <a:lnTo>
                  <a:pt x="1" y="1382"/>
                </a:lnTo>
                <a:lnTo>
                  <a:pt x="1" y="1382"/>
                </a:lnTo>
                <a:lnTo>
                  <a:pt x="6" y="1383"/>
                </a:lnTo>
                <a:lnTo>
                  <a:pt x="15" y="1384"/>
                </a:lnTo>
                <a:lnTo>
                  <a:pt x="23" y="1384"/>
                </a:lnTo>
                <a:lnTo>
                  <a:pt x="27" y="1383"/>
                </a:lnTo>
                <a:lnTo>
                  <a:pt x="28" y="1382"/>
                </a:lnTo>
                <a:lnTo>
                  <a:pt x="28" y="1382"/>
                </a:lnTo>
                <a:lnTo>
                  <a:pt x="28" y="1373"/>
                </a:lnTo>
                <a:lnTo>
                  <a:pt x="27" y="1358"/>
                </a:lnTo>
                <a:lnTo>
                  <a:pt x="24" y="1336"/>
                </a:lnTo>
                <a:lnTo>
                  <a:pt x="85" y="675"/>
                </a:lnTo>
                <a:lnTo>
                  <a:pt x="85" y="675"/>
                </a:lnTo>
                <a:lnTo>
                  <a:pt x="89" y="677"/>
                </a:lnTo>
                <a:lnTo>
                  <a:pt x="93" y="677"/>
                </a:lnTo>
                <a:lnTo>
                  <a:pt x="94" y="677"/>
                </a:lnTo>
                <a:lnTo>
                  <a:pt x="95" y="675"/>
                </a:lnTo>
                <a:lnTo>
                  <a:pt x="95" y="675"/>
                </a:lnTo>
                <a:lnTo>
                  <a:pt x="97" y="672"/>
                </a:lnTo>
                <a:lnTo>
                  <a:pt x="97" y="668"/>
                </a:lnTo>
                <a:lnTo>
                  <a:pt x="95" y="663"/>
                </a:lnTo>
                <a:lnTo>
                  <a:pt x="95" y="663"/>
                </a:lnTo>
                <a:lnTo>
                  <a:pt x="95" y="661"/>
                </a:lnTo>
                <a:lnTo>
                  <a:pt x="95" y="659"/>
                </a:lnTo>
                <a:lnTo>
                  <a:pt x="95" y="656"/>
                </a:lnTo>
                <a:lnTo>
                  <a:pt x="95" y="656"/>
                </a:lnTo>
                <a:lnTo>
                  <a:pt x="99" y="653"/>
                </a:lnTo>
                <a:lnTo>
                  <a:pt x="100" y="653"/>
                </a:lnTo>
                <a:lnTo>
                  <a:pt x="100" y="653"/>
                </a:lnTo>
                <a:lnTo>
                  <a:pt x="102" y="653"/>
                </a:lnTo>
                <a:lnTo>
                  <a:pt x="104" y="651"/>
                </a:lnTo>
                <a:lnTo>
                  <a:pt x="108" y="649"/>
                </a:lnTo>
                <a:lnTo>
                  <a:pt x="108" y="649"/>
                </a:lnTo>
                <a:lnTo>
                  <a:pt x="109" y="645"/>
                </a:lnTo>
                <a:lnTo>
                  <a:pt x="110" y="640"/>
                </a:lnTo>
                <a:lnTo>
                  <a:pt x="112" y="626"/>
                </a:lnTo>
                <a:lnTo>
                  <a:pt x="115" y="607"/>
                </a:lnTo>
                <a:lnTo>
                  <a:pt x="115" y="607"/>
                </a:lnTo>
                <a:lnTo>
                  <a:pt x="117" y="603"/>
                </a:lnTo>
                <a:lnTo>
                  <a:pt x="118" y="601"/>
                </a:lnTo>
                <a:lnTo>
                  <a:pt x="118" y="598"/>
                </a:lnTo>
                <a:lnTo>
                  <a:pt x="118" y="598"/>
                </a:lnTo>
                <a:lnTo>
                  <a:pt x="122" y="589"/>
                </a:lnTo>
                <a:lnTo>
                  <a:pt x="132" y="567"/>
                </a:lnTo>
                <a:lnTo>
                  <a:pt x="141" y="542"/>
                </a:lnTo>
                <a:lnTo>
                  <a:pt x="149" y="522"/>
                </a:lnTo>
                <a:lnTo>
                  <a:pt x="149" y="522"/>
                </a:lnTo>
                <a:lnTo>
                  <a:pt x="161" y="487"/>
                </a:lnTo>
                <a:lnTo>
                  <a:pt x="161" y="487"/>
                </a:lnTo>
                <a:lnTo>
                  <a:pt x="175" y="451"/>
                </a:lnTo>
                <a:lnTo>
                  <a:pt x="186" y="426"/>
                </a:lnTo>
                <a:lnTo>
                  <a:pt x="191" y="415"/>
                </a:lnTo>
                <a:lnTo>
                  <a:pt x="191" y="415"/>
                </a:lnTo>
                <a:lnTo>
                  <a:pt x="193" y="480"/>
                </a:lnTo>
                <a:lnTo>
                  <a:pt x="194" y="568"/>
                </a:lnTo>
                <a:lnTo>
                  <a:pt x="194" y="568"/>
                </a:lnTo>
                <a:lnTo>
                  <a:pt x="194" y="579"/>
                </a:lnTo>
                <a:lnTo>
                  <a:pt x="193" y="589"/>
                </a:lnTo>
                <a:lnTo>
                  <a:pt x="191" y="606"/>
                </a:lnTo>
                <a:lnTo>
                  <a:pt x="188" y="619"/>
                </a:lnTo>
                <a:lnTo>
                  <a:pt x="187" y="630"/>
                </a:lnTo>
                <a:lnTo>
                  <a:pt x="187" y="630"/>
                </a:lnTo>
                <a:lnTo>
                  <a:pt x="188" y="634"/>
                </a:lnTo>
                <a:lnTo>
                  <a:pt x="190" y="640"/>
                </a:lnTo>
                <a:lnTo>
                  <a:pt x="194" y="654"/>
                </a:lnTo>
                <a:lnTo>
                  <a:pt x="200" y="668"/>
                </a:lnTo>
                <a:lnTo>
                  <a:pt x="202" y="675"/>
                </a:lnTo>
                <a:lnTo>
                  <a:pt x="202" y="683"/>
                </a:lnTo>
                <a:lnTo>
                  <a:pt x="202" y="683"/>
                </a:lnTo>
                <a:lnTo>
                  <a:pt x="203" y="709"/>
                </a:lnTo>
                <a:lnTo>
                  <a:pt x="205" y="748"/>
                </a:lnTo>
                <a:lnTo>
                  <a:pt x="210" y="806"/>
                </a:lnTo>
                <a:lnTo>
                  <a:pt x="210" y="806"/>
                </a:lnTo>
                <a:lnTo>
                  <a:pt x="217" y="851"/>
                </a:lnTo>
                <a:lnTo>
                  <a:pt x="235" y="945"/>
                </a:lnTo>
                <a:lnTo>
                  <a:pt x="255" y="1044"/>
                </a:lnTo>
                <a:lnTo>
                  <a:pt x="262" y="1079"/>
                </a:lnTo>
                <a:lnTo>
                  <a:pt x="267" y="1100"/>
                </a:lnTo>
                <a:lnTo>
                  <a:pt x="267" y="1100"/>
                </a:lnTo>
                <a:lnTo>
                  <a:pt x="274" y="1119"/>
                </a:lnTo>
                <a:lnTo>
                  <a:pt x="281" y="1137"/>
                </a:lnTo>
                <a:lnTo>
                  <a:pt x="288" y="1153"/>
                </a:lnTo>
                <a:lnTo>
                  <a:pt x="293" y="1160"/>
                </a:lnTo>
                <a:lnTo>
                  <a:pt x="293" y="1160"/>
                </a:lnTo>
                <a:lnTo>
                  <a:pt x="299" y="1171"/>
                </a:lnTo>
                <a:lnTo>
                  <a:pt x="309" y="1188"/>
                </a:lnTo>
                <a:lnTo>
                  <a:pt x="320" y="1211"/>
                </a:lnTo>
                <a:lnTo>
                  <a:pt x="320" y="1211"/>
                </a:lnTo>
                <a:lnTo>
                  <a:pt x="326" y="1214"/>
                </a:lnTo>
                <a:lnTo>
                  <a:pt x="329" y="1218"/>
                </a:lnTo>
                <a:lnTo>
                  <a:pt x="331" y="1220"/>
                </a:lnTo>
                <a:lnTo>
                  <a:pt x="331" y="1221"/>
                </a:lnTo>
                <a:lnTo>
                  <a:pt x="331" y="1221"/>
                </a:lnTo>
                <a:lnTo>
                  <a:pt x="327" y="1264"/>
                </a:lnTo>
                <a:lnTo>
                  <a:pt x="323" y="1302"/>
                </a:lnTo>
                <a:lnTo>
                  <a:pt x="323" y="1302"/>
                </a:lnTo>
                <a:lnTo>
                  <a:pt x="321" y="1306"/>
                </a:lnTo>
                <a:lnTo>
                  <a:pt x="315" y="1314"/>
                </a:lnTo>
                <a:lnTo>
                  <a:pt x="312" y="1319"/>
                </a:lnTo>
                <a:lnTo>
                  <a:pt x="312" y="1325"/>
                </a:lnTo>
                <a:lnTo>
                  <a:pt x="312" y="1331"/>
                </a:lnTo>
                <a:lnTo>
                  <a:pt x="316" y="1336"/>
                </a:lnTo>
                <a:lnTo>
                  <a:pt x="316" y="1336"/>
                </a:lnTo>
                <a:lnTo>
                  <a:pt x="323" y="1344"/>
                </a:lnTo>
                <a:lnTo>
                  <a:pt x="328" y="1348"/>
                </a:lnTo>
                <a:lnTo>
                  <a:pt x="332" y="1349"/>
                </a:lnTo>
                <a:lnTo>
                  <a:pt x="339" y="1352"/>
                </a:lnTo>
                <a:lnTo>
                  <a:pt x="339" y="1352"/>
                </a:lnTo>
                <a:lnTo>
                  <a:pt x="345" y="1353"/>
                </a:lnTo>
                <a:lnTo>
                  <a:pt x="350" y="1353"/>
                </a:lnTo>
                <a:lnTo>
                  <a:pt x="353" y="1352"/>
                </a:lnTo>
                <a:lnTo>
                  <a:pt x="353" y="1352"/>
                </a:lnTo>
                <a:lnTo>
                  <a:pt x="358" y="1354"/>
                </a:lnTo>
                <a:lnTo>
                  <a:pt x="369" y="1358"/>
                </a:lnTo>
                <a:lnTo>
                  <a:pt x="384" y="1362"/>
                </a:lnTo>
                <a:lnTo>
                  <a:pt x="392" y="1364"/>
                </a:lnTo>
                <a:lnTo>
                  <a:pt x="399" y="1362"/>
                </a:lnTo>
                <a:lnTo>
                  <a:pt x="399" y="1362"/>
                </a:lnTo>
                <a:lnTo>
                  <a:pt x="407" y="1362"/>
                </a:lnTo>
                <a:lnTo>
                  <a:pt x="413" y="1360"/>
                </a:lnTo>
                <a:lnTo>
                  <a:pt x="419" y="1358"/>
                </a:lnTo>
                <a:lnTo>
                  <a:pt x="423" y="1355"/>
                </a:lnTo>
                <a:lnTo>
                  <a:pt x="429" y="1349"/>
                </a:lnTo>
                <a:lnTo>
                  <a:pt x="433" y="1344"/>
                </a:lnTo>
                <a:lnTo>
                  <a:pt x="433" y="1344"/>
                </a:lnTo>
                <a:lnTo>
                  <a:pt x="439" y="1338"/>
                </a:lnTo>
                <a:lnTo>
                  <a:pt x="441" y="1336"/>
                </a:lnTo>
                <a:lnTo>
                  <a:pt x="441" y="1336"/>
                </a:lnTo>
                <a:lnTo>
                  <a:pt x="444" y="1331"/>
                </a:lnTo>
                <a:lnTo>
                  <a:pt x="445" y="1326"/>
                </a:lnTo>
                <a:lnTo>
                  <a:pt x="445" y="1324"/>
                </a:lnTo>
                <a:lnTo>
                  <a:pt x="445" y="1321"/>
                </a:lnTo>
                <a:lnTo>
                  <a:pt x="445" y="1321"/>
                </a:lnTo>
                <a:lnTo>
                  <a:pt x="444" y="1314"/>
                </a:lnTo>
                <a:lnTo>
                  <a:pt x="441" y="1301"/>
                </a:lnTo>
                <a:lnTo>
                  <a:pt x="440" y="1282"/>
                </a:lnTo>
                <a:lnTo>
                  <a:pt x="439" y="1259"/>
                </a:lnTo>
                <a:lnTo>
                  <a:pt x="439" y="1233"/>
                </a:lnTo>
                <a:lnTo>
                  <a:pt x="439" y="1207"/>
                </a:lnTo>
                <a:lnTo>
                  <a:pt x="441" y="1183"/>
                </a:lnTo>
                <a:lnTo>
                  <a:pt x="445" y="1160"/>
                </a:lnTo>
                <a:lnTo>
                  <a:pt x="445" y="1160"/>
                </a:lnTo>
                <a:lnTo>
                  <a:pt x="450" y="1133"/>
                </a:lnTo>
                <a:lnTo>
                  <a:pt x="456" y="1096"/>
                </a:lnTo>
                <a:lnTo>
                  <a:pt x="468" y="1000"/>
                </a:lnTo>
                <a:lnTo>
                  <a:pt x="480" y="902"/>
                </a:lnTo>
                <a:lnTo>
                  <a:pt x="486" y="862"/>
                </a:lnTo>
                <a:lnTo>
                  <a:pt x="491" y="832"/>
                </a:lnTo>
                <a:lnTo>
                  <a:pt x="525" y="640"/>
                </a:lnTo>
                <a:lnTo>
                  <a:pt x="525" y="640"/>
                </a:lnTo>
                <a:lnTo>
                  <a:pt x="551" y="591"/>
                </a:lnTo>
                <a:lnTo>
                  <a:pt x="551" y="591"/>
                </a:lnTo>
                <a:lnTo>
                  <a:pt x="557" y="577"/>
                </a:lnTo>
                <a:lnTo>
                  <a:pt x="561" y="561"/>
                </a:lnTo>
                <a:lnTo>
                  <a:pt x="563" y="543"/>
                </a:lnTo>
                <a:lnTo>
                  <a:pt x="564" y="526"/>
                </a:lnTo>
                <a:lnTo>
                  <a:pt x="563" y="508"/>
                </a:lnTo>
                <a:lnTo>
                  <a:pt x="562" y="491"/>
                </a:lnTo>
                <a:lnTo>
                  <a:pt x="558" y="475"/>
                </a:lnTo>
                <a:lnTo>
                  <a:pt x="555" y="461"/>
                </a:lnTo>
                <a:lnTo>
                  <a:pt x="555" y="461"/>
                </a:lnTo>
                <a:lnTo>
                  <a:pt x="527" y="385"/>
                </a:lnTo>
                <a:lnTo>
                  <a:pt x="514" y="345"/>
                </a:lnTo>
                <a:lnTo>
                  <a:pt x="510" y="329"/>
                </a:lnTo>
                <a:lnTo>
                  <a:pt x="509" y="320"/>
                </a:lnTo>
                <a:lnTo>
                  <a:pt x="509" y="320"/>
                </a:lnTo>
                <a:lnTo>
                  <a:pt x="509" y="311"/>
                </a:lnTo>
                <a:lnTo>
                  <a:pt x="509" y="299"/>
                </a:lnTo>
                <a:lnTo>
                  <a:pt x="504" y="273"/>
                </a:lnTo>
                <a:lnTo>
                  <a:pt x="502" y="260"/>
                </a:lnTo>
                <a:lnTo>
                  <a:pt x="498" y="248"/>
                </a:lnTo>
                <a:lnTo>
                  <a:pt x="495" y="238"/>
                </a:lnTo>
                <a:lnTo>
                  <a:pt x="491" y="232"/>
                </a:lnTo>
                <a:lnTo>
                  <a:pt x="491" y="232"/>
                </a:lnTo>
                <a:lnTo>
                  <a:pt x="484" y="225"/>
                </a:lnTo>
                <a:lnTo>
                  <a:pt x="480" y="220"/>
                </a:lnTo>
                <a:lnTo>
                  <a:pt x="478" y="216"/>
                </a:lnTo>
                <a:lnTo>
                  <a:pt x="472" y="213"/>
                </a:lnTo>
                <a:lnTo>
                  <a:pt x="472" y="213"/>
                </a:lnTo>
                <a:lnTo>
                  <a:pt x="416" y="190"/>
                </a:lnTo>
                <a:lnTo>
                  <a:pt x="369" y="170"/>
                </a:lnTo>
                <a:lnTo>
                  <a:pt x="362" y="170"/>
                </a:lnTo>
                <a:lnTo>
                  <a:pt x="357" y="151"/>
                </a:lnTo>
                <a:lnTo>
                  <a:pt x="357" y="151"/>
                </a:lnTo>
                <a:lnTo>
                  <a:pt x="364" y="145"/>
                </a:lnTo>
                <a:lnTo>
                  <a:pt x="369" y="139"/>
                </a:lnTo>
                <a:lnTo>
                  <a:pt x="373" y="133"/>
                </a:lnTo>
                <a:lnTo>
                  <a:pt x="373" y="133"/>
                </a:lnTo>
                <a:lnTo>
                  <a:pt x="376" y="125"/>
                </a:lnTo>
                <a:lnTo>
                  <a:pt x="379" y="115"/>
                </a:lnTo>
                <a:lnTo>
                  <a:pt x="381" y="105"/>
                </a:lnTo>
                <a:lnTo>
                  <a:pt x="381" y="102"/>
                </a:lnTo>
                <a:lnTo>
                  <a:pt x="380" y="98"/>
                </a:lnTo>
                <a:lnTo>
                  <a:pt x="373" y="75"/>
                </a:lnTo>
                <a:lnTo>
                  <a:pt x="373" y="75"/>
                </a:lnTo>
                <a:lnTo>
                  <a:pt x="369" y="66"/>
                </a:lnTo>
                <a:lnTo>
                  <a:pt x="364" y="56"/>
                </a:lnTo>
                <a:lnTo>
                  <a:pt x="357" y="45"/>
                </a:lnTo>
                <a:lnTo>
                  <a:pt x="357" y="45"/>
                </a:lnTo>
                <a:lnTo>
                  <a:pt x="355" y="38"/>
                </a:lnTo>
                <a:lnTo>
                  <a:pt x="351" y="31"/>
                </a:lnTo>
                <a:lnTo>
                  <a:pt x="346" y="26"/>
                </a:lnTo>
                <a:lnTo>
                  <a:pt x="346" y="26"/>
                </a:lnTo>
                <a:lnTo>
                  <a:pt x="338" y="20"/>
                </a:lnTo>
                <a:lnTo>
                  <a:pt x="335" y="17"/>
                </a:lnTo>
                <a:lnTo>
                  <a:pt x="335" y="17"/>
                </a:lnTo>
                <a:lnTo>
                  <a:pt x="340" y="17"/>
                </a:lnTo>
                <a:lnTo>
                  <a:pt x="341" y="16"/>
                </a:lnTo>
                <a:lnTo>
                  <a:pt x="339" y="16"/>
                </a:lnTo>
                <a:lnTo>
                  <a:pt x="327" y="14"/>
                </a:lnTo>
                <a:lnTo>
                  <a:pt x="327" y="14"/>
                </a:lnTo>
                <a:lnTo>
                  <a:pt x="311" y="12"/>
                </a:lnTo>
                <a:lnTo>
                  <a:pt x="300" y="12"/>
                </a:lnTo>
                <a:lnTo>
                  <a:pt x="292" y="12"/>
                </a:lnTo>
                <a:lnTo>
                  <a:pt x="286" y="10"/>
                </a:lnTo>
                <a:lnTo>
                  <a:pt x="286" y="10"/>
                </a:lnTo>
                <a:lnTo>
                  <a:pt x="282" y="9"/>
                </a:lnTo>
                <a:lnTo>
                  <a:pt x="281" y="6"/>
                </a:lnTo>
                <a:lnTo>
                  <a:pt x="278" y="3"/>
                </a:lnTo>
                <a:lnTo>
                  <a:pt x="276" y="2"/>
                </a:lnTo>
                <a:lnTo>
                  <a:pt x="274" y="0"/>
                </a:lnTo>
                <a:lnTo>
                  <a:pt x="270" y="0"/>
                </a:lnTo>
                <a:lnTo>
                  <a:pt x="267" y="3"/>
                </a:lnTo>
                <a:lnTo>
                  <a:pt x="267" y="3"/>
                </a:lnTo>
                <a:lnTo>
                  <a:pt x="259" y="5"/>
                </a:lnTo>
                <a:lnTo>
                  <a:pt x="256" y="5"/>
                </a:lnTo>
                <a:lnTo>
                  <a:pt x="253" y="6"/>
                </a:lnTo>
                <a:lnTo>
                  <a:pt x="247" y="10"/>
                </a:lnTo>
                <a:lnTo>
                  <a:pt x="247" y="10"/>
                </a:lnTo>
                <a:lnTo>
                  <a:pt x="238" y="17"/>
                </a:lnTo>
                <a:lnTo>
                  <a:pt x="233" y="22"/>
                </a:lnTo>
                <a:lnTo>
                  <a:pt x="233" y="22"/>
                </a:lnTo>
                <a:lnTo>
                  <a:pt x="228" y="27"/>
                </a:lnTo>
                <a:lnTo>
                  <a:pt x="223" y="35"/>
                </a:lnTo>
                <a:lnTo>
                  <a:pt x="217" y="45"/>
                </a:lnTo>
                <a:lnTo>
                  <a:pt x="217" y="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69091BFF-EDA7-4DF4-ACF1-66EC84422322}"/>
              </a:ext>
            </a:extLst>
          </p:cNvPr>
          <p:cNvSpPr>
            <a:spLocks/>
          </p:cNvSpPr>
          <p:nvPr/>
        </p:nvSpPr>
        <p:spPr bwMode="auto">
          <a:xfrm>
            <a:off x="2848478" y="4690226"/>
            <a:ext cx="611799" cy="1668653"/>
          </a:xfrm>
          <a:custGeom>
            <a:avLst/>
            <a:gdLst>
              <a:gd name="T0" fmla="*/ 0 w 510"/>
              <a:gd name="T1" fmla="*/ 750 h 1391"/>
              <a:gd name="T2" fmla="*/ 16 w 510"/>
              <a:gd name="T3" fmla="*/ 788 h 1391"/>
              <a:gd name="T4" fmla="*/ 35 w 510"/>
              <a:gd name="T5" fmla="*/ 816 h 1391"/>
              <a:gd name="T6" fmla="*/ 85 w 510"/>
              <a:gd name="T7" fmla="*/ 1364 h 1391"/>
              <a:gd name="T8" fmla="*/ 91 w 510"/>
              <a:gd name="T9" fmla="*/ 1390 h 1391"/>
              <a:gd name="T10" fmla="*/ 103 w 510"/>
              <a:gd name="T11" fmla="*/ 1389 h 1391"/>
              <a:gd name="T12" fmla="*/ 59 w 510"/>
              <a:gd name="T13" fmla="*/ 785 h 1391"/>
              <a:gd name="T14" fmla="*/ 73 w 510"/>
              <a:gd name="T15" fmla="*/ 781 h 1391"/>
              <a:gd name="T16" fmla="*/ 91 w 510"/>
              <a:gd name="T17" fmla="*/ 768 h 1391"/>
              <a:gd name="T18" fmla="*/ 91 w 510"/>
              <a:gd name="T19" fmla="*/ 751 h 1391"/>
              <a:gd name="T20" fmla="*/ 82 w 510"/>
              <a:gd name="T21" fmla="*/ 696 h 1391"/>
              <a:gd name="T22" fmla="*/ 94 w 510"/>
              <a:gd name="T23" fmla="*/ 551 h 1391"/>
              <a:gd name="T24" fmla="*/ 120 w 510"/>
              <a:gd name="T25" fmla="*/ 579 h 1391"/>
              <a:gd name="T26" fmla="*/ 117 w 510"/>
              <a:gd name="T27" fmla="*/ 642 h 1391"/>
              <a:gd name="T28" fmla="*/ 124 w 510"/>
              <a:gd name="T29" fmla="*/ 725 h 1391"/>
              <a:gd name="T30" fmla="*/ 139 w 510"/>
              <a:gd name="T31" fmla="*/ 737 h 1391"/>
              <a:gd name="T32" fmla="*/ 185 w 510"/>
              <a:gd name="T33" fmla="*/ 987 h 1391"/>
              <a:gd name="T34" fmla="*/ 226 w 510"/>
              <a:gd name="T35" fmla="*/ 1069 h 1391"/>
              <a:gd name="T36" fmla="*/ 289 w 510"/>
              <a:gd name="T37" fmla="*/ 1208 h 1391"/>
              <a:gd name="T38" fmla="*/ 292 w 510"/>
              <a:gd name="T39" fmla="*/ 1302 h 1391"/>
              <a:gd name="T40" fmla="*/ 307 w 510"/>
              <a:gd name="T41" fmla="*/ 1336 h 1391"/>
              <a:gd name="T42" fmla="*/ 324 w 510"/>
              <a:gd name="T43" fmla="*/ 1370 h 1391"/>
              <a:gd name="T44" fmla="*/ 358 w 510"/>
              <a:gd name="T45" fmla="*/ 1374 h 1391"/>
              <a:gd name="T46" fmla="*/ 404 w 510"/>
              <a:gd name="T47" fmla="*/ 1361 h 1391"/>
              <a:gd name="T48" fmla="*/ 413 w 510"/>
              <a:gd name="T49" fmla="*/ 1344 h 1391"/>
              <a:gd name="T50" fmla="*/ 421 w 510"/>
              <a:gd name="T51" fmla="*/ 1302 h 1391"/>
              <a:gd name="T52" fmla="*/ 433 w 510"/>
              <a:gd name="T53" fmla="*/ 1022 h 1391"/>
              <a:gd name="T54" fmla="*/ 439 w 510"/>
              <a:gd name="T55" fmla="*/ 835 h 1391"/>
              <a:gd name="T56" fmla="*/ 469 w 510"/>
              <a:gd name="T57" fmla="*/ 786 h 1391"/>
              <a:gd name="T58" fmla="*/ 494 w 510"/>
              <a:gd name="T59" fmla="*/ 750 h 1391"/>
              <a:gd name="T60" fmla="*/ 486 w 510"/>
              <a:gd name="T61" fmla="*/ 654 h 1391"/>
              <a:gd name="T62" fmla="*/ 493 w 510"/>
              <a:gd name="T63" fmla="*/ 619 h 1391"/>
              <a:gd name="T64" fmla="*/ 509 w 510"/>
              <a:gd name="T65" fmla="*/ 591 h 1391"/>
              <a:gd name="T66" fmla="*/ 499 w 510"/>
              <a:gd name="T67" fmla="*/ 557 h 1391"/>
              <a:gd name="T68" fmla="*/ 440 w 510"/>
              <a:gd name="T69" fmla="*/ 361 h 1391"/>
              <a:gd name="T70" fmla="*/ 411 w 510"/>
              <a:gd name="T71" fmla="*/ 290 h 1391"/>
              <a:gd name="T72" fmla="*/ 374 w 510"/>
              <a:gd name="T73" fmla="*/ 241 h 1391"/>
              <a:gd name="T74" fmla="*/ 324 w 510"/>
              <a:gd name="T75" fmla="*/ 234 h 1391"/>
              <a:gd name="T76" fmla="*/ 280 w 510"/>
              <a:gd name="T77" fmla="*/ 210 h 1391"/>
              <a:gd name="T78" fmla="*/ 273 w 510"/>
              <a:gd name="T79" fmla="*/ 194 h 1391"/>
              <a:gd name="T80" fmla="*/ 277 w 510"/>
              <a:gd name="T81" fmla="*/ 132 h 1391"/>
              <a:gd name="T82" fmla="*/ 277 w 510"/>
              <a:gd name="T83" fmla="*/ 105 h 1391"/>
              <a:gd name="T84" fmla="*/ 300 w 510"/>
              <a:gd name="T85" fmla="*/ 101 h 1391"/>
              <a:gd name="T86" fmla="*/ 277 w 510"/>
              <a:gd name="T87" fmla="*/ 78 h 1391"/>
              <a:gd name="T88" fmla="*/ 259 w 510"/>
              <a:gd name="T89" fmla="*/ 37 h 1391"/>
              <a:gd name="T90" fmla="*/ 225 w 510"/>
              <a:gd name="T91" fmla="*/ 5 h 1391"/>
              <a:gd name="T92" fmla="*/ 192 w 510"/>
              <a:gd name="T93" fmla="*/ 1 h 1391"/>
              <a:gd name="T94" fmla="*/ 120 w 510"/>
              <a:gd name="T95" fmla="*/ 39 h 1391"/>
              <a:gd name="T96" fmla="*/ 117 w 510"/>
              <a:gd name="T97" fmla="*/ 66 h 1391"/>
              <a:gd name="T98" fmla="*/ 114 w 510"/>
              <a:gd name="T99" fmla="*/ 111 h 1391"/>
              <a:gd name="T100" fmla="*/ 113 w 510"/>
              <a:gd name="T101" fmla="*/ 132 h 1391"/>
              <a:gd name="T102" fmla="*/ 132 w 510"/>
              <a:gd name="T103" fmla="*/ 152 h 1391"/>
              <a:gd name="T104" fmla="*/ 152 w 510"/>
              <a:gd name="T105" fmla="*/ 176 h 1391"/>
              <a:gd name="T106" fmla="*/ 159 w 510"/>
              <a:gd name="T107" fmla="*/ 213 h 1391"/>
              <a:gd name="T108" fmla="*/ 141 w 510"/>
              <a:gd name="T109" fmla="*/ 230 h 1391"/>
              <a:gd name="T110" fmla="*/ 132 w 510"/>
              <a:gd name="T111" fmla="*/ 249 h 1391"/>
              <a:gd name="T112" fmla="*/ 70 w 510"/>
              <a:gd name="T113" fmla="*/ 276 h 1391"/>
              <a:gd name="T114" fmla="*/ 41 w 510"/>
              <a:gd name="T115" fmla="*/ 309 h 1391"/>
              <a:gd name="T116" fmla="*/ 23 w 510"/>
              <a:gd name="T117" fmla="*/ 396 h 1391"/>
              <a:gd name="T118" fmla="*/ 8 w 510"/>
              <a:gd name="T119" fmla="*/ 598 h 1391"/>
              <a:gd name="T120" fmla="*/ 8 w 510"/>
              <a:gd name="T121" fmla="*/ 633 h 1391"/>
              <a:gd name="T122" fmla="*/ 4 w 510"/>
              <a:gd name="T123" fmla="*/ 66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0" h="1391">
                <a:moveTo>
                  <a:pt x="12" y="708"/>
                </a:moveTo>
                <a:lnTo>
                  <a:pt x="12" y="708"/>
                </a:lnTo>
                <a:lnTo>
                  <a:pt x="5" y="728"/>
                </a:lnTo>
                <a:lnTo>
                  <a:pt x="1" y="744"/>
                </a:lnTo>
                <a:lnTo>
                  <a:pt x="0" y="750"/>
                </a:lnTo>
                <a:lnTo>
                  <a:pt x="0" y="753"/>
                </a:lnTo>
                <a:lnTo>
                  <a:pt x="0" y="753"/>
                </a:lnTo>
                <a:lnTo>
                  <a:pt x="8" y="773"/>
                </a:lnTo>
                <a:lnTo>
                  <a:pt x="16" y="788"/>
                </a:lnTo>
                <a:lnTo>
                  <a:pt x="16" y="788"/>
                </a:lnTo>
                <a:lnTo>
                  <a:pt x="20" y="797"/>
                </a:lnTo>
                <a:lnTo>
                  <a:pt x="28" y="804"/>
                </a:lnTo>
                <a:lnTo>
                  <a:pt x="28" y="804"/>
                </a:lnTo>
                <a:lnTo>
                  <a:pt x="30" y="809"/>
                </a:lnTo>
                <a:lnTo>
                  <a:pt x="35" y="816"/>
                </a:lnTo>
                <a:lnTo>
                  <a:pt x="38" y="822"/>
                </a:lnTo>
                <a:lnTo>
                  <a:pt x="41" y="823"/>
                </a:lnTo>
                <a:lnTo>
                  <a:pt x="43" y="823"/>
                </a:lnTo>
                <a:lnTo>
                  <a:pt x="50" y="816"/>
                </a:lnTo>
                <a:lnTo>
                  <a:pt x="85" y="1364"/>
                </a:lnTo>
                <a:lnTo>
                  <a:pt x="85" y="1383"/>
                </a:lnTo>
                <a:lnTo>
                  <a:pt x="85" y="1383"/>
                </a:lnTo>
                <a:lnTo>
                  <a:pt x="87" y="1385"/>
                </a:lnTo>
                <a:lnTo>
                  <a:pt x="88" y="1388"/>
                </a:lnTo>
                <a:lnTo>
                  <a:pt x="91" y="1390"/>
                </a:lnTo>
                <a:lnTo>
                  <a:pt x="95" y="1391"/>
                </a:lnTo>
                <a:lnTo>
                  <a:pt x="97" y="1391"/>
                </a:lnTo>
                <a:lnTo>
                  <a:pt x="97" y="1391"/>
                </a:lnTo>
                <a:lnTo>
                  <a:pt x="101" y="1390"/>
                </a:lnTo>
                <a:lnTo>
                  <a:pt x="103" y="1389"/>
                </a:lnTo>
                <a:lnTo>
                  <a:pt x="107" y="1384"/>
                </a:lnTo>
                <a:lnTo>
                  <a:pt x="109" y="1379"/>
                </a:lnTo>
                <a:lnTo>
                  <a:pt x="101" y="1356"/>
                </a:lnTo>
                <a:lnTo>
                  <a:pt x="59" y="785"/>
                </a:lnTo>
                <a:lnTo>
                  <a:pt x="59" y="785"/>
                </a:lnTo>
                <a:lnTo>
                  <a:pt x="62" y="786"/>
                </a:lnTo>
                <a:lnTo>
                  <a:pt x="66" y="787"/>
                </a:lnTo>
                <a:lnTo>
                  <a:pt x="70" y="785"/>
                </a:lnTo>
                <a:lnTo>
                  <a:pt x="70" y="785"/>
                </a:lnTo>
                <a:lnTo>
                  <a:pt x="73" y="781"/>
                </a:lnTo>
                <a:lnTo>
                  <a:pt x="76" y="777"/>
                </a:lnTo>
                <a:lnTo>
                  <a:pt x="78" y="773"/>
                </a:lnTo>
                <a:lnTo>
                  <a:pt x="90" y="773"/>
                </a:lnTo>
                <a:lnTo>
                  <a:pt x="90" y="773"/>
                </a:lnTo>
                <a:lnTo>
                  <a:pt x="91" y="768"/>
                </a:lnTo>
                <a:lnTo>
                  <a:pt x="94" y="763"/>
                </a:lnTo>
                <a:lnTo>
                  <a:pt x="94" y="758"/>
                </a:lnTo>
                <a:lnTo>
                  <a:pt x="94" y="758"/>
                </a:lnTo>
                <a:lnTo>
                  <a:pt x="93" y="753"/>
                </a:lnTo>
                <a:lnTo>
                  <a:pt x="91" y="751"/>
                </a:lnTo>
                <a:lnTo>
                  <a:pt x="90" y="750"/>
                </a:lnTo>
                <a:lnTo>
                  <a:pt x="78" y="746"/>
                </a:lnTo>
                <a:lnTo>
                  <a:pt x="82" y="703"/>
                </a:lnTo>
                <a:lnTo>
                  <a:pt x="82" y="696"/>
                </a:lnTo>
                <a:lnTo>
                  <a:pt x="82" y="696"/>
                </a:lnTo>
                <a:lnTo>
                  <a:pt x="90" y="572"/>
                </a:lnTo>
                <a:lnTo>
                  <a:pt x="90" y="572"/>
                </a:lnTo>
                <a:lnTo>
                  <a:pt x="90" y="564"/>
                </a:lnTo>
                <a:lnTo>
                  <a:pt x="91" y="558"/>
                </a:lnTo>
                <a:lnTo>
                  <a:pt x="94" y="551"/>
                </a:lnTo>
                <a:lnTo>
                  <a:pt x="94" y="551"/>
                </a:lnTo>
                <a:lnTo>
                  <a:pt x="113" y="506"/>
                </a:lnTo>
                <a:lnTo>
                  <a:pt x="113" y="506"/>
                </a:lnTo>
                <a:lnTo>
                  <a:pt x="118" y="548"/>
                </a:lnTo>
                <a:lnTo>
                  <a:pt x="120" y="579"/>
                </a:lnTo>
                <a:lnTo>
                  <a:pt x="121" y="591"/>
                </a:lnTo>
                <a:lnTo>
                  <a:pt x="120" y="598"/>
                </a:lnTo>
                <a:lnTo>
                  <a:pt x="120" y="598"/>
                </a:lnTo>
                <a:lnTo>
                  <a:pt x="118" y="625"/>
                </a:lnTo>
                <a:lnTo>
                  <a:pt x="117" y="642"/>
                </a:lnTo>
                <a:lnTo>
                  <a:pt x="117" y="715"/>
                </a:lnTo>
                <a:lnTo>
                  <a:pt x="117" y="715"/>
                </a:lnTo>
                <a:lnTo>
                  <a:pt x="118" y="717"/>
                </a:lnTo>
                <a:lnTo>
                  <a:pt x="119" y="720"/>
                </a:lnTo>
                <a:lnTo>
                  <a:pt x="124" y="725"/>
                </a:lnTo>
                <a:lnTo>
                  <a:pt x="129" y="728"/>
                </a:lnTo>
                <a:lnTo>
                  <a:pt x="132" y="731"/>
                </a:lnTo>
                <a:lnTo>
                  <a:pt x="132" y="731"/>
                </a:lnTo>
                <a:lnTo>
                  <a:pt x="136" y="733"/>
                </a:lnTo>
                <a:lnTo>
                  <a:pt x="139" y="737"/>
                </a:lnTo>
                <a:lnTo>
                  <a:pt x="144" y="743"/>
                </a:lnTo>
                <a:lnTo>
                  <a:pt x="144" y="743"/>
                </a:lnTo>
                <a:lnTo>
                  <a:pt x="183" y="980"/>
                </a:lnTo>
                <a:lnTo>
                  <a:pt x="183" y="980"/>
                </a:lnTo>
                <a:lnTo>
                  <a:pt x="185" y="987"/>
                </a:lnTo>
                <a:lnTo>
                  <a:pt x="190" y="998"/>
                </a:lnTo>
                <a:lnTo>
                  <a:pt x="204" y="1024"/>
                </a:lnTo>
                <a:lnTo>
                  <a:pt x="218" y="1052"/>
                </a:lnTo>
                <a:lnTo>
                  <a:pt x="224" y="1061"/>
                </a:lnTo>
                <a:lnTo>
                  <a:pt x="226" y="1069"/>
                </a:lnTo>
                <a:lnTo>
                  <a:pt x="226" y="1069"/>
                </a:lnTo>
                <a:lnTo>
                  <a:pt x="237" y="1095"/>
                </a:lnTo>
                <a:lnTo>
                  <a:pt x="259" y="1143"/>
                </a:lnTo>
                <a:lnTo>
                  <a:pt x="289" y="1208"/>
                </a:lnTo>
                <a:lnTo>
                  <a:pt x="289" y="1208"/>
                </a:lnTo>
                <a:lnTo>
                  <a:pt x="289" y="1254"/>
                </a:lnTo>
                <a:lnTo>
                  <a:pt x="290" y="1286"/>
                </a:lnTo>
                <a:lnTo>
                  <a:pt x="291" y="1297"/>
                </a:lnTo>
                <a:lnTo>
                  <a:pt x="291" y="1300"/>
                </a:lnTo>
                <a:lnTo>
                  <a:pt x="292" y="1302"/>
                </a:lnTo>
                <a:lnTo>
                  <a:pt x="292" y="1302"/>
                </a:lnTo>
                <a:lnTo>
                  <a:pt x="304" y="1306"/>
                </a:lnTo>
                <a:lnTo>
                  <a:pt x="304" y="1306"/>
                </a:lnTo>
                <a:lnTo>
                  <a:pt x="304" y="1314"/>
                </a:lnTo>
                <a:lnTo>
                  <a:pt x="307" y="1336"/>
                </a:lnTo>
                <a:lnTo>
                  <a:pt x="310" y="1347"/>
                </a:lnTo>
                <a:lnTo>
                  <a:pt x="314" y="1357"/>
                </a:lnTo>
                <a:lnTo>
                  <a:pt x="316" y="1362"/>
                </a:lnTo>
                <a:lnTo>
                  <a:pt x="320" y="1366"/>
                </a:lnTo>
                <a:lnTo>
                  <a:pt x="324" y="1370"/>
                </a:lnTo>
                <a:lnTo>
                  <a:pt x="327" y="1372"/>
                </a:lnTo>
                <a:lnTo>
                  <a:pt x="327" y="1372"/>
                </a:lnTo>
                <a:lnTo>
                  <a:pt x="337" y="1373"/>
                </a:lnTo>
                <a:lnTo>
                  <a:pt x="346" y="1374"/>
                </a:lnTo>
                <a:lnTo>
                  <a:pt x="358" y="1374"/>
                </a:lnTo>
                <a:lnTo>
                  <a:pt x="369" y="1372"/>
                </a:lnTo>
                <a:lnTo>
                  <a:pt x="389" y="1368"/>
                </a:lnTo>
                <a:lnTo>
                  <a:pt x="401" y="1364"/>
                </a:lnTo>
                <a:lnTo>
                  <a:pt x="401" y="1364"/>
                </a:lnTo>
                <a:lnTo>
                  <a:pt x="404" y="1361"/>
                </a:lnTo>
                <a:lnTo>
                  <a:pt x="405" y="1359"/>
                </a:lnTo>
                <a:lnTo>
                  <a:pt x="407" y="1353"/>
                </a:lnTo>
                <a:lnTo>
                  <a:pt x="405" y="1347"/>
                </a:lnTo>
                <a:lnTo>
                  <a:pt x="405" y="1344"/>
                </a:lnTo>
                <a:lnTo>
                  <a:pt x="413" y="1344"/>
                </a:lnTo>
                <a:lnTo>
                  <a:pt x="413" y="1344"/>
                </a:lnTo>
                <a:lnTo>
                  <a:pt x="416" y="1331"/>
                </a:lnTo>
                <a:lnTo>
                  <a:pt x="419" y="1318"/>
                </a:lnTo>
                <a:lnTo>
                  <a:pt x="421" y="1302"/>
                </a:lnTo>
                <a:lnTo>
                  <a:pt x="421" y="1302"/>
                </a:lnTo>
                <a:lnTo>
                  <a:pt x="426" y="1235"/>
                </a:lnTo>
                <a:lnTo>
                  <a:pt x="431" y="1193"/>
                </a:lnTo>
                <a:lnTo>
                  <a:pt x="432" y="1158"/>
                </a:lnTo>
                <a:lnTo>
                  <a:pt x="432" y="1158"/>
                </a:lnTo>
                <a:lnTo>
                  <a:pt x="433" y="1022"/>
                </a:lnTo>
                <a:lnTo>
                  <a:pt x="432" y="901"/>
                </a:lnTo>
                <a:lnTo>
                  <a:pt x="432" y="901"/>
                </a:lnTo>
                <a:lnTo>
                  <a:pt x="433" y="892"/>
                </a:lnTo>
                <a:lnTo>
                  <a:pt x="434" y="876"/>
                </a:lnTo>
                <a:lnTo>
                  <a:pt x="439" y="835"/>
                </a:lnTo>
                <a:lnTo>
                  <a:pt x="447" y="781"/>
                </a:lnTo>
                <a:lnTo>
                  <a:pt x="447" y="781"/>
                </a:lnTo>
                <a:lnTo>
                  <a:pt x="458" y="783"/>
                </a:lnTo>
                <a:lnTo>
                  <a:pt x="466" y="786"/>
                </a:lnTo>
                <a:lnTo>
                  <a:pt x="469" y="786"/>
                </a:lnTo>
                <a:lnTo>
                  <a:pt x="472" y="785"/>
                </a:lnTo>
                <a:lnTo>
                  <a:pt x="472" y="785"/>
                </a:lnTo>
                <a:lnTo>
                  <a:pt x="478" y="777"/>
                </a:lnTo>
                <a:lnTo>
                  <a:pt x="486" y="763"/>
                </a:lnTo>
                <a:lnTo>
                  <a:pt x="494" y="750"/>
                </a:lnTo>
                <a:lnTo>
                  <a:pt x="498" y="743"/>
                </a:lnTo>
                <a:lnTo>
                  <a:pt x="498" y="743"/>
                </a:lnTo>
                <a:lnTo>
                  <a:pt x="482" y="661"/>
                </a:lnTo>
                <a:lnTo>
                  <a:pt x="482" y="661"/>
                </a:lnTo>
                <a:lnTo>
                  <a:pt x="486" y="654"/>
                </a:lnTo>
                <a:lnTo>
                  <a:pt x="491" y="642"/>
                </a:lnTo>
                <a:lnTo>
                  <a:pt x="491" y="642"/>
                </a:lnTo>
                <a:lnTo>
                  <a:pt x="492" y="634"/>
                </a:lnTo>
                <a:lnTo>
                  <a:pt x="492" y="627"/>
                </a:lnTo>
                <a:lnTo>
                  <a:pt x="493" y="619"/>
                </a:lnTo>
                <a:lnTo>
                  <a:pt x="494" y="614"/>
                </a:lnTo>
                <a:lnTo>
                  <a:pt x="494" y="614"/>
                </a:lnTo>
                <a:lnTo>
                  <a:pt x="503" y="604"/>
                </a:lnTo>
                <a:lnTo>
                  <a:pt x="508" y="596"/>
                </a:lnTo>
                <a:lnTo>
                  <a:pt x="509" y="591"/>
                </a:lnTo>
                <a:lnTo>
                  <a:pt x="510" y="587"/>
                </a:lnTo>
                <a:lnTo>
                  <a:pt x="510" y="587"/>
                </a:lnTo>
                <a:lnTo>
                  <a:pt x="509" y="581"/>
                </a:lnTo>
                <a:lnTo>
                  <a:pt x="508" y="574"/>
                </a:lnTo>
                <a:lnTo>
                  <a:pt x="499" y="557"/>
                </a:lnTo>
                <a:lnTo>
                  <a:pt x="492" y="540"/>
                </a:lnTo>
                <a:lnTo>
                  <a:pt x="487" y="528"/>
                </a:lnTo>
                <a:lnTo>
                  <a:pt x="487" y="528"/>
                </a:lnTo>
                <a:lnTo>
                  <a:pt x="464" y="449"/>
                </a:lnTo>
                <a:lnTo>
                  <a:pt x="440" y="361"/>
                </a:lnTo>
                <a:lnTo>
                  <a:pt x="440" y="361"/>
                </a:lnTo>
                <a:lnTo>
                  <a:pt x="434" y="343"/>
                </a:lnTo>
                <a:lnTo>
                  <a:pt x="427" y="323"/>
                </a:lnTo>
                <a:lnTo>
                  <a:pt x="417" y="301"/>
                </a:lnTo>
                <a:lnTo>
                  <a:pt x="411" y="290"/>
                </a:lnTo>
                <a:lnTo>
                  <a:pt x="405" y="279"/>
                </a:lnTo>
                <a:lnTo>
                  <a:pt x="405" y="279"/>
                </a:lnTo>
                <a:lnTo>
                  <a:pt x="385" y="252"/>
                </a:lnTo>
                <a:lnTo>
                  <a:pt x="379" y="244"/>
                </a:lnTo>
                <a:lnTo>
                  <a:pt x="374" y="241"/>
                </a:lnTo>
                <a:lnTo>
                  <a:pt x="374" y="241"/>
                </a:lnTo>
                <a:lnTo>
                  <a:pt x="364" y="238"/>
                </a:lnTo>
                <a:lnTo>
                  <a:pt x="349" y="236"/>
                </a:lnTo>
                <a:lnTo>
                  <a:pt x="324" y="234"/>
                </a:lnTo>
                <a:lnTo>
                  <a:pt x="324" y="234"/>
                </a:lnTo>
                <a:lnTo>
                  <a:pt x="280" y="225"/>
                </a:lnTo>
                <a:lnTo>
                  <a:pt x="280" y="225"/>
                </a:lnTo>
                <a:lnTo>
                  <a:pt x="279" y="219"/>
                </a:lnTo>
                <a:lnTo>
                  <a:pt x="279" y="213"/>
                </a:lnTo>
                <a:lnTo>
                  <a:pt x="280" y="210"/>
                </a:lnTo>
                <a:lnTo>
                  <a:pt x="280" y="210"/>
                </a:lnTo>
                <a:lnTo>
                  <a:pt x="280" y="208"/>
                </a:lnTo>
                <a:lnTo>
                  <a:pt x="280" y="206"/>
                </a:lnTo>
                <a:lnTo>
                  <a:pt x="277" y="201"/>
                </a:lnTo>
                <a:lnTo>
                  <a:pt x="273" y="194"/>
                </a:lnTo>
                <a:lnTo>
                  <a:pt x="277" y="164"/>
                </a:lnTo>
                <a:lnTo>
                  <a:pt x="277" y="164"/>
                </a:lnTo>
                <a:lnTo>
                  <a:pt x="278" y="152"/>
                </a:lnTo>
                <a:lnTo>
                  <a:pt x="278" y="142"/>
                </a:lnTo>
                <a:lnTo>
                  <a:pt x="277" y="132"/>
                </a:lnTo>
                <a:lnTo>
                  <a:pt x="277" y="132"/>
                </a:lnTo>
                <a:lnTo>
                  <a:pt x="275" y="124"/>
                </a:lnTo>
                <a:lnTo>
                  <a:pt x="275" y="114"/>
                </a:lnTo>
                <a:lnTo>
                  <a:pt x="277" y="105"/>
                </a:lnTo>
                <a:lnTo>
                  <a:pt x="277" y="105"/>
                </a:lnTo>
                <a:lnTo>
                  <a:pt x="289" y="106"/>
                </a:lnTo>
                <a:lnTo>
                  <a:pt x="297" y="105"/>
                </a:lnTo>
                <a:lnTo>
                  <a:pt x="300" y="104"/>
                </a:lnTo>
                <a:lnTo>
                  <a:pt x="300" y="101"/>
                </a:lnTo>
                <a:lnTo>
                  <a:pt x="300" y="101"/>
                </a:lnTo>
                <a:lnTo>
                  <a:pt x="298" y="98"/>
                </a:lnTo>
                <a:lnTo>
                  <a:pt x="296" y="94"/>
                </a:lnTo>
                <a:lnTo>
                  <a:pt x="287" y="87"/>
                </a:lnTo>
                <a:lnTo>
                  <a:pt x="277" y="78"/>
                </a:lnTo>
                <a:lnTo>
                  <a:pt x="277" y="78"/>
                </a:lnTo>
                <a:lnTo>
                  <a:pt x="275" y="72"/>
                </a:lnTo>
                <a:lnTo>
                  <a:pt x="272" y="60"/>
                </a:lnTo>
                <a:lnTo>
                  <a:pt x="268" y="53"/>
                </a:lnTo>
                <a:lnTo>
                  <a:pt x="265" y="45"/>
                </a:lnTo>
                <a:lnTo>
                  <a:pt x="259" y="37"/>
                </a:lnTo>
                <a:lnTo>
                  <a:pt x="253" y="31"/>
                </a:lnTo>
                <a:lnTo>
                  <a:pt x="253" y="31"/>
                </a:lnTo>
                <a:lnTo>
                  <a:pt x="242" y="19"/>
                </a:lnTo>
                <a:lnTo>
                  <a:pt x="231" y="10"/>
                </a:lnTo>
                <a:lnTo>
                  <a:pt x="225" y="5"/>
                </a:lnTo>
                <a:lnTo>
                  <a:pt x="219" y="3"/>
                </a:lnTo>
                <a:lnTo>
                  <a:pt x="212" y="0"/>
                </a:lnTo>
                <a:lnTo>
                  <a:pt x="202" y="0"/>
                </a:lnTo>
                <a:lnTo>
                  <a:pt x="202" y="0"/>
                </a:lnTo>
                <a:lnTo>
                  <a:pt x="192" y="1"/>
                </a:lnTo>
                <a:lnTo>
                  <a:pt x="179" y="6"/>
                </a:lnTo>
                <a:lnTo>
                  <a:pt x="167" y="11"/>
                </a:lnTo>
                <a:lnTo>
                  <a:pt x="154" y="18"/>
                </a:lnTo>
                <a:lnTo>
                  <a:pt x="132" y="30"/>
                </a:lnTo>
                <a:lnTo>
                  <a:pt x="120" y="39"/>
                </a:lnTo>
                <a:lnTo>
                  <a:pt x="120" y="39"/>
                </a:lnTo>
                <a:lnTo>
                  <a:pt x="118" y="43"/>
                </a:lnTo>
                <a:lnTo>
                  <a:pt x="117" y="49"/>
                </a:lnTo>
                <a:lnTo>
                  <a:pt x="115" y="57"/>
                </a:lnTo>
                <a:lnTo>
                  <a:pt x="117" y="66"/>
                </a:lnTo>
                <a:lnTo>
                  <a:pt x="117" y="66"/>
                </a:lnTo>
                <a:lnTo>
                  <a:pt x="120" y="101"/>
                </a:lnTo>
                <a:lnTo>
                  <a:pt x="120" y="101"/>
                </a:lnTo>
                <a:lnTo>
                  <a:pt x="119" y="104"/>
                </a:lnTo>
                <a:lnTo>
                  <a:pt x="114" y="111"/>
                </a:lnTo>
                <a:lnTo>
                  <a:pt x="113" y="116"/>
                </a:lnTo>
                <a:lnTo>
                  <a:pt x="112" y="122"/>
                </a:lnTo>
                <a:lnTo>
                  <a:pt x="112" y="126"/>
                </a:lnTo>
                <a:lnTo>
                  <a:pt x="113" y="132"/>
                </a:lnTo>
                <a:lnTo>
                  <a:pt x="113" y="132"/>
                </a:lnTo>
                <a:lnTo>
                  <a:pt x="115" y="137"/>
                </a:lnTo>
                <a:lnTo>
                  <a:pt x="119" y="141"/>
                </a:lnTo>
                <a:lnTo>
                  <a:pt x="125" y="147"/>
                </a:lnTo>
                <a:lnTo>
                  <a:pt x="130" y="151"/>
                </a:lnTo>
                <a:lnTo>
                  <a:pt x="132" y="152"/>
                </a:lnTo>
                <a:lnTo>
                  <a:pt x="144" y="164"/>
                </a:lnTo>
                <a:lnTo>
                  <a:pt x="144" y="164"/>
                </a:lnTo>
                <a:lnTo>
                  <a:pt x="148" y="171"/>
                </a:lnTo>
                <a:lnTo>
                  <a:pt x="148" y="171"/>
                </a:lnTo>
                <a:lnTo>
                  <a:pt x="152" y="176"/>
                </a:lnTo>
                <a:lnTo>
                  <a:pt x="155" y="179"/>
                </a:lnTo>
                <a:lnTo>
                  <a:pt x="160" y="183"/>
                </a:lnTo>
                <a:lnTo>
                  <a:pt x="160" y="210"/>
                </a:lnTo>
                <a:lnTo>
                  <a:pt x="160" y="210"/>
                </a:lnTo>
                <a:lnTo>
                  <a:pt x="159" y="213"/>
                </a:lnTo>
                <a:lnTo>
                  <a:pt x="156" y="217"/>
                </a:lnTo>
                <a:lnTo>
                  <a:pt x="152" y="222"/>
                </a:lnTo>
                <a:lnTo>
                  <a:pt x="152" y="222"/>
                </a:lnTo>
                <a:lnTo>
                  <a:pt x="143" y="229"/>
                </a:lnTo>
                <a:lnTo>
                  <a:pt x="141" y="230"/>
                </a:lnTo>
                <a:lnTo>
                  <a:pt x="141" y="234"/>
                </a:lnTo>
                <a:lnTo>
                  <a:pt x="141" y="234"/>
                </a:lnTo>
                <a:lnTo>
                  <a:pt x="138" y="237"/>
                </a:lnTo>
                <a:lnTo>
                  <a:pt x="136" y="243"/>
                </a:lnTo>
                <a:lnTo>
                  <a:pt x="132" y="249"/>
                </a:lnTo>
                <a:lnTo>
                  <a:pt x="132" y="249"/>
                </a:lnTo>
                <a:lnTo>
                  <a:pt x="105" y="259"/>
                </a:lnTo>
                <a:lnTo>
                  <a:pt x="84" y="268"/>
                </a:lnTo>
                <a:lnTo>
                  <a:pt x="76" y="272"/>
                </a:lnTo>
                <a:lnTo>
                  <a:pt x="70" y="276"/>
                </a:lnTo>
                <a:lnTo>
                  <a:pt x="70" y="276"/>
                </a:lnTo>
                <a:lnTo>
                  <a:pt x="54" y="293"/>
                </a:lnTo>
                <a:lnTo>
                  <a:pt x="43" y="303"/>
                </a:lnTo>
                <a:lnTo>
                  <a:pt x="43" y="303"/>
                </a:lnTo>
                <a:lnTo>
                  <a:pt x="41" y="309"/>
                </a:lnTo>
                <a:lnTo>
                  <a:pt x="37" y="324"/>
                </a:lnTo>
                <a:lnTo>
                  <a:pt x="28" y="361"/>
                </a:lnTo>
                <a:lnTo>
                  <a:pt x="28" y="361"/>
                </a:lnTo>
                <a:lnTo>
                  <a:pt x="25" y="376"/>
                </a:lnTo>
                <a:lnTo>
                  <a:pt x="23" y="396"/>
                </a:lnTo>
                <a:lnTo>
                  <a:pt x="18" y="450"/>
                </a:lnTo>
                <a:lnTo>
                  <a:pt x="12" y="532"/>
                </a:lnTo>
                <a:lnTo>
                  <a:pt x="12" y="532"/>
                </a:lnTo>
                <a:lnTo>
                  <a:pt x="8" y="575"/>
                </a:lnTo>
                <a:lnTo>
                  <a:pt x="8" y="598"/>
                </a:lnTo>
                <a:lnTo>
                  <a:pt x="8" y="614"/>
                </a:lnTo>
                <a:lnTo>
                  <a:pt x="8" y="614"/>
                </a:lnTo>
                <a:lnTo>
                  <a:pt x="8" y="626"/>
                </a:lnTo>
                <a:lnTo>
                  <a:pt x="8" y="633"/>
                </a:lnTo>
                <a:lnTo>
                  <a:pt x="8" y="633"/>
                </a:lnTo>
                <a:lnTo>
                  <a:pt x="5" y="651"/>
                </a:lnTo>
                <a:lnTo>
                  <a:pt x="4" y="662"/>
                </a:lnTo>
                <a:lnTo>
                  <a:pt x="4" y="666"/>
                </a:lnTo>
                <a:lnTo>
                  <a:pt x="4" y="668"/>
                </a:lnTo>
                <a:lnTo>
                  <a:pt x="4" y="668"/>
                </a:lnTo>
                <a:lnTo>
                  <a:pt x="7" y="673"/>
                </a:lnTo>
                <a:lnTo>
                  <a:pt x="11" y="676"/>
                </a:lnTo>
                <a:lnTo>
                  <a:pt x="16" y="680"/>
                </a:lnTo>
                <a:lnTo>
                  <a:pt x="12" y="70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1274B7DF-D126-4B9A-A968-2A2E92A06E3B}"/>
              </a:ext>
            </a:extLst>
          </p:cNvPr>
          <p:cNvSpPr>
            <a:spLocks/>
          </p:cNvSpPr>
          <p:nvPr/>
        </p:nvSpPr>
        <p:spPr bwMode="auto">
          <a:xfrm>
            <a:off x="845968" y="4722616"/>
            <a:ext cx="660983" cy="1636263"/>
          </a:xfrm>
          <a:custGeom>
            <a:avLst/>
            <a:gdLst>
              <a:gd name="T0" fmla="*/ 198 w 551"/>
              <a:gd name="T1" fmla="*/ 23 h 1364"/>
              <a:gd name="T2" fmla="*/ 190 w 551"/>
              <a:gd name="T3" fmla="*/ 48 h 1364"/>
              <a:gd name="T4" fmla="*/ 176 w 551"/>
              <a:gd name="T5" fmla="*/ 83 h 1364"/>
              <a:gd name="T6" fmla="*/ 185 w 551"/>
              <a:gd name="T7" fmla="*/ 121 h 1364"/>
              <a:gd name="T8" fmla="*/ 185 w 551"/>
              <a:gd name="T9" fmla="*/ 143 h 1364"/>
              <a:gd name="T10" fmla="*/ 123 w 551"/>
              <a:gd name="T11" fmla="*/ 233 h 1364"/>
              <a:gd name="T12" fmla="*/ 87 w 551"/>
              <a:gd name="T13" fmla="*/ 246 h 1364"/>
              <a:gd name="T14" fmla="*/ 45 w 551"/>
              <a:gd name="T15" fmla="*/ 387 h 1364"/>
              <a:gd name="T16" fmla="*/ 3 w 551"/>
              <a:gd name="T17" fmla="*/ 486 h 1364"/>
              <a:gd name="T18" fmla="*/ 15 w 551"/>
              <a:gd name="T19" fmla="*/ 526 h 1364"/>
              <a:gd name="T20" fmla="*/ 65 w 551"/>
              <a:gd name="T21" fmla="*/ 540 h 1364"/>
              <a:gd name="T22" fmla="*/ 76 w 551"/>
              <a:gd name="T23" fmla="*/ 603 h 1364"/>
              <a:gd name="T24" fmla="*/ 46 w 551"/>
              <a:gd name="T25" fmla="*/ 698 h 1364"/>
              <a:gd name="T26" fmla="*/ 21 w 551"/>
              <a:gd name="T27" fmla="*/ 1328 h 1364"/>
              <a:gd name="T28" fmla="*/ 94 w 551"/>
              <a:gd name="T29" fmla="*/ 709 h 1364"/>
              <a:gd name="T30" fmla="*/ 104 w 551"/>
              <a:gd name="T31" fmla="*/ 890 h 1364"/>
              <a:gd name="T32" fmla="*/ 110 w 551"/>
              <a:gd name="T33" fmla="*/ 1072 h 1364"/>
              <a:gd name="T34" fmla="*/ 139 w 551"/>
              <a:gd name="T35" fmla="*/ 1214 h 1364"/>
              <a:gd name="T36" fmla="*/ 164 w 551"/>
              <a:gd name="T37" fmla="*/ 1304 h 1364"/>
              <a:gd name="T38" fmla="*/ 201 w 551"/>
              <a:gd name="T39" fmla="*/ 1322 h 1364"/>
              <a:gd name="T40" fmla="*/ 241 w 551"/>
              <a:gd name="T41" fmla="*/ 1309 h 1364"/>
              <a:gd name="T42" fmla="*/ 238 w 551"/>
              <a:gd name="T43" fmla="*/ 1249 h 1364"/>
              <a:gd name="T44" fmla="*/ 259 w 551"/>
              <a:gd name="T45" fmla="*/ 1213 h 1364"/>
              <a:gd name="T46" fmla="*/ 243 w 551"/>
              <a:gd name="T47" fmla="*/ 1165 h 1364"/>
              <a:gd name="T48" fmla="*/ 219 w 551"/>
              <a:gd name="T49" fmla="*/ 1031 h 1364"/>
              <a:gd name="T50" fmla="*/ 199 w 551"/>
              <a:gd name="T51" fmla="*/ 867 h 1364"/>
              <a:gd name="T52" fmla="*/ 230 w 551"/>
              <a:gd name="T53" fmla="*/ 786 h 1364"/>
              <a:gd name="T54" fmla="*/ 256 w 551"/>
              <a:gd name="T55" fmla="*/ 783 h 1364"/>
              <a:gd name="T56" fmla="*/ 282 w 551"/>
              <a:gd name="T57" fmla="*/ 920 h 1364"/>
              <a:gd name="T58" fmla="*/ 306 w 551"/>
              <a:gd name="T59" fmla="*/ 1147 h 1364"/>
              <a:gd name="T60" fmla="*/ 287 w 551"/>
              <a:gd name="T61" fmla="*/ 1224 h 1364"/>
              <a:gd name="T62" fmla="*/ 315 w 551"/>
              <a:gd name="T63" fmla="*/ 1339 h 1364"/>
              <a:gd name="T64" fmla="*/ 352 w 551"/>
              <a:gd name="T65" fmla="*/ 1364 h 1364"/>
              <a:gd name="T66" fmla="*/ 397 w 551"/>
              <a:gd name="T67" fmla="*/ 1342 h 1364"/>
              <a:gd name="T68" fmla="*/ 429 w 551"/>
              <a:gd name="T69" fmla="*/ 1279 h 1364"/>
              <a:gd name="T70" fmla="*/ 407 w 551"/>
              <a:gd name="T71" fmla="*/ 1257 h 1364"/>
              <a:gd name="T72" fmla="*/ 407 w 551"/>
              <a:gd name="T73" fmla="*/ 978 h 1364"/>
              <a:gd name="T74" fmla="*/ 394 w 551"/>
              <a:gd name="T75" fmla="*/ 916 h 1364"/>
              <a:gd name="T76" fmla="*/ 398 w 551"/>
              <a:gd name="T77" fmla="*/ 741 h 1364"/>
              <a:gd name="T78" fmla="*/ 404 w 551"/>
              <a:gd name="T79" fmla="*/ 597 h 1364"/>
              <a:gd name="T80" fmla="*/ 388 w 551"/>
              <a:gd name="T81" fmla="*/ 511 h 1364"/>
              <a:gd name="T82" fmla="*/ 522 w 551"/>
              <a:gd name="T83" fmla="*/ 1277 h 1364"/>
              <a:gd name="T84" fmla="*/ 543 w 551"/>
              <a:gd name="T85" fmla="*/ 1332 h 1364"/>
              <a:gd name="T86" fmla="*/ 484 w 551"/>
              <a:gd name="T87" fmla="*/ 569 h 1364"/>
              <a:gd name="T88" fmla="*/ 494 w 551"/>
              <a:gd name="T89" fmla="*/ 535 h 1364"/>
              <a:gd name="T90" fmla="*/ 455 w 551"/>
              <a:gd name="T91" fmla="*/ 367 h 1364"/>
              <a:gd name="T92" fmla="*/ 431 w 551"/>
              <a:gd name="T93" fmla="*/ 280 h 1364"/>
              <a:gd name="T94" fmla="*/ 397 w 551"/>
              <a:gd name="T95" fmla="*/ 237 h 1364"/>
              <a:gd name="T96" fmla="*/ 350 w 551"/>
              <a:gd name="T97" fmla="*/ 192 h 1364"/>
              <a:gd name="T98" fmla="*/ 364 w 551"/>
              <a:gd name="T99" fmla="*/ 145 h 1364"/>
              <a:gd name="T100" fmla="*/ 366 w 551"/>
              <a:gd name="T101" fmla="*/ 114 h 1364"/>
              <a:gd name="T102" fmla="*/ 364 w 551"/>
              <a:gd name="T103" fmla="*/ 68 h 1364"/>
              <a:gd name="T104" fmla="*/ 364 w 551"/>
              <a:gd name="T105" fmla="*/ 44 h 1364"/>
              <a:gd name="T106" fmla="*/ 330 w 551"/>
              <a:gd name="T107" fmla="*/ 11 h 1364"/>
              <a:gd name="T108" fmla="*/ 282 w 551"/>
              <a:gd name="T109" fmla="*/ 1 h 1364"/>
              <a:gd name="T110" fmla="*/ 253 w 551"/>
              <a:gd name="T111" fmla="*/ 0 h 1364"/>
              <a:gd name="T112" fmla="*/ 234 w 551"/>
              <a:gd name="T113" fmla="*/ 6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1" h="1364">
                <a:moveTo>
                  <a:pt x="219" y="11"/>
                </a:moveTo>
                <a:lnTo>
                  <a:pt x="219" y="11"/>
                </a:lnTo>
                <a:lnTo>
                  <a:pt x="213" y="13"/>
                </a:lnTo>
                <a:lnTo>
                  <a:pt x="206" y="15"/>
                </a:lnTo>
                <a:lnTo>
                  <a:pt x="200" y="20"/>
                </a:lnTo>
                <a:lnTo>
                  <a:pt x="200" y="20"/>
                </a:lnTo>
                <a:lnTo>
                  <a:pt x="198" y="23"/>
                </a:lnTo>
                <a:lnTo>
                  <a:pt x="195" y="26"/>
                </a:lnTo>
                <a:lnTo>
                  <a:pt x="193" y="33"/>
                </a:lnTo>
                <a:lnTo>
                  <a:pt x="192" y="40"/>
                </a:lnTo>
                <a:lnTo>
                  <a:pt x="190" y="44"/>
                </a:lnTo>
                <a:lnTo>
                  <a:pt x="190" y="44"/>
                </a:lnTo>
                <a:lnTo>
                  <a:pt x="189" y="47"/>
                </a:lnTo>
                <a:lnTo>
                  <a:pt x="190" y="48"/>
                </a:lnTo>
                <a:lnTo>
                  <a:pt x="189" y="52"/>
                </a:lnTo>
                <a:lnTo>
                  <a:pt x="185" y="59"/>
                </a:lnTo>
                <a:lnTo>
                  <a:pt x="185" y="59"/>
                </a:lnTo>
                <a:lnTo>
                  <a:pt x="176" y="73"/>
                </a:lnTo>
                <a:lnTo>
                  <a:pt x="175" y="79"/>
                </a:lnTo>
                <a:lnTo>
                  <a:pt x="175" y="80"/>
                </a:lnTo>
                <a:lnTo>
                  <a:pt x="176" y="83"/>
                </a:lnTo>
                <a:lnTo>
                  <a:pt x="176" y="83"/>
                </a:lnTo>
                <a:lnTo>
                  <a:pt x="185" y="94"/>
                </a:lnTo>
                <a:lnTo>
                  <a:pt x="189" y="98"/>
                </a:lnTo>
                <a:lnTo>
                  <a:pt x="190" y="102"/>
                </a:lnTo>
                <a:lnTo>
                  <a:pt x="190" y="102"/>
                </a:lnTo>
                <a:lnTo>
                  <a:pt x="188" y="109"/>
                </a:lnTo>
                <a:lnTo>
                  <a:pt x="185" y="121"/>
                </a:lnTo>
                <a:lnTo>
                  <a:pt x="185" y="121"/>
                </a:lnTo>
                <a:lnTo>
                  <a:pt x="184" y="127"/>
                </a:lnTo>
                <a:lnTo>
                  <a:pt x="185" y="132"/>
                </a:lnTo>
                <a:lnTo>
                  <a:pt x="185" y="136"/>
                </a:lnTo>
                <a:lnTo>
                  <a:pt x="185" y="141"/>
                </a:lnTo>
                <a:lnTo>
                  <a:pt x="185" y="141"/>
                </a:lnTo>
                <a:lnTo>
                  <a:pt x="185" y="143"/>
                </a:lnTo>
                <a:lnTo>
                  <a:pt x="187" y="148"/>
                </a:lnTo>
                <a:lnTo>
                  <a:pt x="190" y="157"/>
                </a:lnTo>
                <a:lnTo>
                  <a:pt x="195" y="169"/>
                </a:lnTo>
                <a:lnTo>
                  <a:pt x="161" y="227"/>
                </a:lnTo>
                <a:lnTo>
                  <a:pt x="161" y="227"/>
                </a:lnTo>
                <a:lnTo>
                  <a:pt x="141" y="230"/>
                </a:lnTo>
                <a:lnTo>
                  <a:pt x="123" y="233"/>
                </a:lnTo>
                <a:lnTo>
                  <a:pt x="108" y="237"/>
                </a:lnTo>
                <a:lnTo>
                  <a:pt x="108" y="237"/>
                </a:lnTo>
                <a:lnTo>
                  <a:pt x="100" y="239"/>
                </a:lnTo>
                <a:lnTo>
                  <a:pt x="93" y="239"/>
                </a:lnTo>
                <a:lnTo>
                  <a:pt x="90" y="240"/>
                </a:lnTo>
                <a:lnTo>
                  <a:pt x="89" y="243"/>
                </a:lnTo>
                <a:lnTo>
                  <a:pt x="87" y="246"/>
                </a:lnTo>
                <a:lnTo>
                  <a:pt x="84" y="251"/>
                </a:lnTo>
                <a:lnTo>
                  <a:pt x="84" y="251"/>
                </a:lnTo>
                <a:lnTo>
                  <a:pt x="77" y="277"/>
                </a:lnTo>
                <a:lnTo>
                  <a:pt x="66" y="319"/>
                </a:lnTo>
                <a:lnTo>
                  <a:pt x="60" y="343"/>
                </a:lnTo>
                <a:lnTo>
                  <a:pt x="53" y="366"/>
                </a:lnTo>
                <a:lnTo>
                  <a:pt x="45" y="387"/>
                </a:lnTo>
                <a:lnTo>
                  <a:pt x="36" y="405"/>
                </a:lnTo>
                <a:lnTo>
                  <a:pt x="36" y="405"/>
                </a:lnTo>
                <a:lnTo>
                  <a:pt x="28" y="422"/>
                </a:lnTo>
                <a:lnTo>
                  <a:pt x="19" y="439"/>
                </a:lnTo>
                <a:lnTo>
                  <a:pt x="13" y="456"/>
                </a:lnTo>
                <a:lnTo>
                  <a:pt x="7" y="472"/>
                </a:lnTo>
                <a:lnTo>
                  <a:pt x="3" y="486"/>
                </a:lnTo>
                <a:lnTo>
                  <a:pt x="0" y="499"/>
                </a:lnTo>
                <a:lnTo>
                  <a:pt x="0" y="509"/>
                </a:lnTo>
                <a:lnTo>
                  <a:pt x="1" y="514"/>
                </a:lnTo>
                <a:lnTo>
                  <a:pt x="3" y="516"/>
                </a:lnTo>
                <a:lnTo>
                  <a:pt x="3" y="516"/>
                </a:lnTo>
                <a:lnTo>
                  <a:pt x="7" y="521"/>
                </a:lnTo>
                <a:lnTo>
                  <a:pt x="15" y="526"/>
                </a:lnTo>
                <a:lnTo>
                  <a:pt x="23" y="530"/>
                </a:lnTo>
                <a:lnTo>
                  <a:pt x="33" y="534"/>
                </a:lnTo>
                <a:lnTo>
                  <a:pt x="42" y="538"/>
                </a:lnTo>
                <a:lnTo>
                  <a:pt x="51" y="540"/>
                </a:lnTo>
                <a:lnTo>
                  <a:pt x="59" y="540"/>
                </a:lnTo>
                <a:lnTo>
                  <a:pt x="65" y="540"/>
                </a:lnTo>
                <a:lnTo>
                  <a:pt x="65" y="540"/>
                </a:lnTo>
                <a:lnTo>
                  <a:pt x="74" y="536"/>
                </a:lnTo>
                <a:lnTo>
                  <a:pt x="80" y="534"/>
                </a:lnTo>
                <a:lnTo>
                  <a:pt x="84" y="530"/>
                </a:lnTo>
                <a:lnTo>
                  <a:pt x="84" y="530"/>
                </a:lnTo>
                <a:lnTo>
                  <a:pt x="83" y="546"/>
                </a:lnTo>
                <a:lnTo>
                  <a:pt x="80" y="581"/>
                </a:lnTo>
                <a:lnTo>
                  <a:pt x="76" y="603"/>
                </a:lnTo>
                <a:lnTo>
                  <a:pt x="71" y="624"/>
                </a:lnTo>
                <a:lnTo>
                  <a:pt x="66" y="644"/>
                </a:lnTo>
                <a:lnTo>
                  <a:pt x="60" y="660"/>
                </a:lnTo>
                <a:lnTo>
                  <a:pt x="60" y="660"/>
                </a:lnTo>
                <a:lnTo>
                  <a:pt x="51" y="682"/>
                </a:lnTo>
                <a:lnTo>
                  <a:pt x="46" y="694"/>
                </a:lnTo>
                <a:lnTo>
                  <a:pt x="46" y="698"/>
                </a:lnTo>
                <a:lnTo>
                  <a:pt x="46" y="699"/>
                </a:lnTo>
                <a:lnTo>
                  <a:pt x="80" y="713"/>
                </a:lnTo>
                <a:lnTo>
                  <a:pt x="22" y="1286"/>
                </a:lnTo>
                <a:lnTo>
                  <a:pt x="12" y="1325"/>
                </a:lnTo>
                <a:lnTo>
                  <a:pt x="12" y="1325"/>
                </a:lnTo>
                <a:lnTo>
                  <a:pt x="16" y="1327"/>
                </a:lnTo>
                <a:lnTo>
                  <a:pt x="21" y="1328"/>
                </a:lnTo>
                <a:lnTo>
                  <a:pt x="27" y="1329"/>
                </a:lnTo>
                <a:lnTo>
                  <a:pt x="27" y="1329"/>
                </a:lnTo>
                <a:lnTo>
                  <a:pt x="33" y="1328"/>
                </a:lnTo>
                <a:lnTo>
                  <a:pt x="37" y="1327"/>
                </a:lnTo>
                <a:lnTo>
                  <a:pt x="41" y="1325"/>
                </a:lnTo>
                <a:lnTo>
                  <a:pt x="31" y="1281"/>
                </a:lnTo>
                <a:lnTo>
                  <a:pt x="94" y="709"/>
                </a:lnTo>
                <a:lnTo>
                  <a:pt x="94" y="709"/>
                </a:lnTo>
                <a:lnTo>
                  <a:pt x="100" y="784"/>
                </a:lnTo>
                <a:lnTo>
                  <a:pt x="104" y="842"/>
                </a:lnTo>
                <a:lnTo>
                  <a:pt x="104" y="864"/>
                </a:lnTo>
                <a:lnTo>
                  <a:pt x="104" y="877"/>
                </a:lnTo>
                <a:lnTo>
                  <a:pt x="104" y="877"/>
                </a:lnTo>
                <a:lnTo>
                  <a:pt x="104" y="890"/>
                </a:lnTo>
                <a:lnTo>
                  <a:pt x="104" y="910"/>
                </a:lnTo>
                <a:lnTo>
                  <a:pt x="106" y="962"/>
                </a:lnTo>
                <a:lnTo>
                  <a:pt x="108" y="1014"/>
                </a:lnTo>
                <a:lnTo>
                  <a:pt x="108" y="1046"/>
                </a:lnTo>
                <a:lnTo>
                  <a:pt x="108" y="1046"/>
                </a:lnTo>
                <a:lnTo>
                  <a:pt x="108" y="1056"/>
                </a:lnTo>
                <a:lnTo>
                  <a:pt x="110" y="1072"/>
                </a:lnTo>
                <a:lnTo>
                  <a:pt x="116" y="1112"/>
                </a:lnTo>
                <a:lnTo>
                  <a:pt x="122" y="1150"/>
                </a:lnTo>
                <a:lnTo>
                  <a:pt x="125" y="1166"/>
                </a:lnTo>
                <a:lnTo>
                  <a:pt x="128" y="1175"/>
                </a:lnTo>
                <a:lnTo>
                  <a:pt x="128" y="1175"/>
                </a:lnTo>
                <a:lnTo>
                  <a:pt x="133" y="1192"/>
                </a:lnTo>
                <a:lnTo>
                  <a:pt x="139" y="1214"/>
                </a:lnTo>
                <a:lnTo>
                  <a:pt x="143" y="1233"/>
                </a:lnTo>
                <a:lnTo>
                  <a:pt x="147" y="1243"/>
                </a:lnTo>
                <a:lnTo>
                  <a:pt x="157" y="1252"/>
                </a:lnTo>
                <a:lnTo>
                  <a:pt x="157" y="1252"/>
                </a:lnTo>
                <a:lnTo>
                  <a:pt x="159" y="1277"/>
                </a:lnTo>
                <a:lnTo>
                  <a:pt x="163" y="1296"/>
                </a:lnTo>
                <a:lnTo>
                  <a:pt x="164" y="1304"/>
                </a:lnTo>
                <a:lnTo>
                  <a:pt x="166" y="1310"/>
                </a:lnTo>
                <a:lnTo>
                  <a:pt x="166" y="1310"/>
                </a:lnTo>
                <a:lnTo>
                  <a:pt x="167" y="1313"/>
                </a:lnTo>
                <a:lnTo>
                  <a:pt x="171" y="1315"/>
                </a:lnTo>
                <a:lnTo>
                  <a:pt x="179" y="1319"/>
                </a:lnTo>
                <a:lnTo>
                  <a:pt x="189" y="1321"/>
                </a:lnTo>
                <a:lnTo>
                  <a:pt x="201" y="1322"/>
                </a:lnTo>
                <a:lnTo>
                  <a:pt x="213" y="1322"/>
                </a:lnTo>
                <a:lnTo>
                  <a:pt x="224" y="1321"/>
                </a:lnTo>
                <a:lnTo>
                  <a:pt x="234" y="1319"/>
                </a:lnTo>
                <a:lnTo>
                  <a:pt x="236" y="1317"/>
                </a:lnTo>
                <a:lnTo>
                  <a:pt x="238" y="1315"/>
                </a:lnTo>
                <a:lnTo>
                  <a:pt x="238" y="1315"/>
                </a:lnTo>
                <a:lnTo>
                  <a:pt x="241" y="1309"/>
                </a:lnTo>
                <a:lnTo>
                  <a:pt x="242" y="1302"/>
                </a:lnTo>
                <a:lnTo>
                  <a:pt x="243" y="1292"/>
                </a:lnTo>
                <a:lnTo>
                  <a:pt x="242" y="1283"/>
                </a:lnTo>
                <a:lnTo>
                  <a:pt x="241" y="1265"/>
                </a:lnTo>
                <a:lnTo>
                  <a:pt x="238" y="1252"/>
                </a:lnTo>
                <a:lnTo>
                  <a:pt x="238" y="1252"/>
                </a:lnTo>
                <a:lnTo>
                  <a:pt x="238" y="1249"/>
                </a:lnTo>
                <a:lnTo>
                  <a:pt x="241" y="1245"/>
                </a:lnTo>
                <a:lnTo>
                  <a:pt x="247" y="1238"/>
                </a:lnTo>
                <a:lnTo>
                  <a:pt x="254" y="1231"/>
                </a:lnTo>
                <a:lnTo>
                  <a:pt x="256" y="1227"/>
                </a:lnTo>
                <a:lnTo>
                  <a:pt x="258" y="1224"/>
                </a:lnTo>
                <a:lnTo>
                  <a:pt x="258" y="1224"/>
                </a:lnTo>
                <a:lnTo>
                  <a:pt x="259" y="1213"/>
                </a:lnTo>
                <a:lnTo>
                  <a:pt x="259" y="1200"/>
                </a:lnTo>
                <a:lnTo>
                  <a:pt x="259" y="1192"/>
                </a:lnTo>
                <a:lnTo>
                  <a:pt x="258" y="1185"/>
                </a:lnTo>
                <a:lnTo>
                  <a:pt x="256" y="1179"/>
                </a:lnTo>
                <a:lnTo>
                  <a:pt x="253" y="1175"/>
                </a:lnTo>
                <a:lnTo>
                  <a:pt x="253" y="1175"/>
                </a:lnTo>
                <a:lnTo>
                  <a:pt x="243" y="1165"/>
                </a:lnTo>
                <a:lnTo>
                  <a:pt x="232" y="1148"/>
                </a:lnTo>
                <a:lnTo>
                  <a:pt x="228" y="1139"/>
                </a:lnTo>
                <a:lnTo>
                  <a:pt x="223" y="1130"/>
                </a:lnTo>
                <a:lnTo>
                  <a:pt x="220" y="1121"/>
                </a:lnTo>
                <a:lnTo>
                  <a:pt x="219" y="1113"/>
                </a:lnTo>
                <a:lnTo>
                  <a:pt x="219" y="1031"/>
                </a:lnTo>
                <a:lnTo>
                  <a:pt x="219" y="1031"/>
                </a:lnTo>
                <a:lnTo>
                  <a:pt x="218" y="1021"/>
                </a:lnTo>
                <a:lnTo>
                  <a:pt x="214" y="1006"/>
                </a:lnTo>
                <a:lnTo>
                  <a:pt x="206" y="959"/>
                </a:lnTo>
                <a:lnTo>
                  <a:pt x="201" y="931"/>
                </a:lnTo>
                <a:lnTo>
                  <a:pt x="199" y="905"/>
                </a:lnTo>
                <a:lnTo>
                  <a:pt x="198" y="879"/>
                </a:lnTo>
                <a:lnTo>
                  <a:pt x="199" y="867"/>
                </a:lnTo>
                <a:lnTo>
                  <a:pt x="200" y="858"/>
                </a:lnTo>
                <a:lnTo>
                  <a:pt x="200" y="858"/>
                </a:lnTo>
                <a:lnTo>
                  <a:pt x="205" y="840"/>
                </a:lnTo>
                <a:lnTo>
                  <a:pt x="211" y="823"/>
                </a:lnTo>
                <a:lnTo>
                  <a:pt x="217" y="808"/>
                </a:lnTo>
                <a:lnTo>
                  <a:pt x="224" y="795"/>
                </a:lnTo>
                <a:lnTo>
                  <a:pt x="230" y="786"/>
                </a:lnTo>
                <a:lnTo>
                  <a:pt x="236" y="777"/>
                </a:lnTo>
                <a:lnTo>
                  <a:pt x="240" y="772"/>
                </a:lnTo>
                <a:lnTo>
                  <a:pt x="243" y="771"/>
                </a:lnTo>
                <a:lnTo>
                  <a:pt x="243" y="771"/>
                </a:lnTo>
                <a:lnTo>
                  <a:pt x="247" y="772"/>
                </a:lnTo>
                <a:lnTo>
                  <a:pt x="250" y="776"/>
                </a:lnTo>
                <a:lnTo>
                  <a:pt x="256" y="783"/>
                </a:lnTo>
                <a:lnTo>
                  <a:pt x="262" y="790"/>
                </a:lnTo>
                <a:lnTo>
                  <a:pt x="267" y="800"/>
                </a:lnTo>
                <a:lnTo>
                  <a:pt x="272" y="811"/>
                </a:lnTo>
                <a:lnTo>
                  <a:pt x="276" y="822"/>
                </a:lnTo>
                <a:lnTo>
                  <a:pt x="277" y="834"/>
                </a:lnTo>
                <a:lnTo>
                  <a:pt x="277" y="834"/>
                </a:lnTo>
                <a:lnTo>
                  <a:pt x="282" y="920"/>
                </a:lnTo>
                <a:lnTo>
                  <a:pt x="284" y="968"/>
                </a:lnTo>
                <a:lnTo>
                  <a:pt x="287" y="997"/>
                </a:lnTo>
                <a:lnTo>
                  <a:pt x="287" y="997"/>
                </a:lnTo>
                <a:lnTo>
                  <a:pt x="297" y="1073"/>
                </a:lnTo>
                <a:lnTo>
                  <a:pt x="303" y="1120"/>
                </a:lnTo>
                <a:lnTo>
                  <a:pt x="306" y="1137"/>
                </a:lnTo>
                <a:lnTo>
                  <a:pt x="306" y="1147"/>
                </a:lnTo>
                <a:lnTo>
                  <a:pt x="306" y="1147"/>
                </a:lnTo>
                <a:lnTo>
                  <a:pt x="302" y="1162"/>
                </a:lnTo>
                <a:lnTo>
                  <a:pt x="295" y="1185"/>
                </a:lnTo>
                <a:lnTo>
                  <a:pt x="289" y="1208"/>
                </a:lnTo>
                <a:lnTo>
                  <a:pt x="287" y="1218"/>
                </a:lnTo>
                <a:lnTo>
                  <a:pt x="287" y="1224"/>
                </a:lnTo>
                <a:lnTo>
                  <a:pt x="287" y="1224"/>
                </a:lnTo>
                <a:lnTo>
                  <a:pt x="289" y="1237"/>
                </a:lnTo>
                <a:lnTo>
                  <a:pt x="294" y="1254"/>
                </a:lnTo>
                <a:lnTo>
                  <a:pt x="301" y="1277"/>
                </a:lnTo>
                <a:lnTo>
                  <a:pt x="301" y="1277"/>
                </a:lnTo>
                <a:lnTo>
                  <a:pt x="307" y="1305"/>
                </a:lnTo>
                <a:lnTo>
                  <a:pt x="312" y="1326"/>
                </a:lnTo>
                <a:lnTo>
                  <a:pt x="315" y="1339"/>
                </a:lnTo>
                <a:lnTo>
                  <a:pt x="315" y="1339"/>
                </a:lnTo>
                <a:lnTo>
                  <a:pt x="318" y="1343"/>
                </a:lnTo>
                <a:lnTo>
                  <a:pt x="323" y="1348"/>
                </a:lnTo>
                <a:lnTo>
                  <a:pt x="327" y="1354"/>
                </a:lnTo>
                <a:lnTo>
                  <a:pt x="335" y="1358"/>
                </a:lnTo>
                <a:lnTo>
                  <a:pt x="343" y="1362"/>
                </a:lnTo>
                <a:lnTo>
                  <a:pt x="352" y="1364"/>
                </a:lnTo>
                <a:lnTo>
                  <a:pt x="360" y="1364"/>
                </a:lnTo>
                <a:lnTo>
                  <a:pt x="368" y="1363"/>
                </a:lnTo>
                <a:lnTo>
                  <a:pt x="368" y="1363"/>
                </a:lnTo>
                <a:lnTo>
                  <a:pt x="377" y="1360"/>
                </a:lnTo>
                <a:lnTo>
                  <a:pt x="384" y="1354"/>
                </a:lnTo>
                <a:lnTo>
                  <a:pt x="390" y="1348"/>
                </a:lnTo>
                <a:lnTo>
                  <a:pt x="397" y="1342"/>
                </a:lnTo>
                <a:lnTo>
                  <a:pt x="408" y="1327"/>
                </a:lnTo>
                <a:lnTo>
                  <a:pt x="417" y="1315"/>
                </a:lnTo>
                <a:lnTo>
                  <a:pt x="417" y="1315"/>
                </a:lnTo>
                <a:lnTo>
                  <a:pt x="423" y="1303"/>
                </a:lnTo>
                <a:lnTo>
                  <a:pt x="427" y="1291"/>
                </a:lnTo>
                <a:lnTo>
                  <a:pt x="429" y="1285"/>
                </a:lnTo>
                <a:lnTo>
                  <a:pt x="429" y="1279"/>
                </a:lnTo>
                <a:lnTo>
                  <a:pt x="429" y="1275"/>
                </a:lnTo>
                <a:lnTo>
                  <a:pt x="426" y="1272"/>
                </a:lnTo>
                <a:lnTo>
                  <a:pt x="426" y="1272"/>
                </a:lnTo>
                <a:lnTo>
                  <a:pt x="420" y="1267"/>
                </a:lnTo>
                <a:lnTo>
                  <a:pt x="414" y="1262"/>
                </a:lnTo>
                <a:lnTo>
                  <a:pt x="407" y="1257"/>
                </a:lnTo>
                <a:lnTo>
                  <a:pt x="407" y="1257"/>
                </a:lnTo>
                <a:lnTo>
                  <a:pt x="412" y="1237"/>
                </a:lnTo>
                <a:lnTo>
                  <a:pt x="414" y="1219"/>
                </a:lnTo>
                <a:lnTo>
                  <a:pt x="417" y="1200"/>
                </a:lnTo>
                <a:lnTo>
                  <a:pt x="417" y="1200"/>
                </a:lnTo>
                <a:lnTo>
                  <a:pt x="415" y="1159"/>
                </a:lnTo>
                <a:lnTo>
                  <a:pt x="413" y="1091"/>
                </a:lnTo>
                <a:lnTo>
                  <a:pt x="407" y="978"/>
                </a:lnTo>
                <a:lnTo>
                  <a:pt x="407" y="978"/>
                </a:lnTo>
                <a:lnTo>
                  <a:pt x="406" y="967"/>
                </a:lnTo>
                <a:lnTo>
                  <a:pt x="404" y="959"/>
                </a:lnTo>
                <a:lnTo>
                  <a:pt x="400" y="943"/>
                </a:lnTo>
                <a:lnTo>
                  <a:pt x="397" y="936"/>
                </a:lnTo>
                <a:lnTo>
                  <a:pt x="395" y="926"/>
                </a:lnTo>
                <a:lnTo>
                  <a:pt x="394" y="916"/>
                </a:lnTo>
                <a:lnTo>
                  <a:pt x="392" y="901"/>
                </a:lnTo>
                <a:lnTo>
                  <a:pt x="392" y="901"/>
                </a:lnTo>
                <a:lnTo>
                  <a:pt x="392" y="859"/>
                </a:lnTo>
                <a:lnTo>
                  <a:pt x="395" y="806"/>
                </a:lnTo>
                <a:lnTo>
                  <a:pt x="397" y="742"/>
                </a:lnTo>
                <a:lnTo>
                  <a:pt x="397" y="742"/>
                </a:lnTo>
                <a:lnTo>
                  <a:pt x="398" y="741"/>
                </a:lnTo>
                <a:lnTo>
                  <a:pt x="402" y="739"/>
                </a:lnTo>
                <a:lnTo>
                  <a:pt x="404" y="735"/>
                </a:lnTo>
                <a:lnTo>
                  <a:pt x="407" y="728"/>
                </a:lnTo>
                <a:lnTo>
                  <a:pt x="407" y="728"/>
                </a:lnTo>
                <a:lnTo>
                  <a:pt x="407" y="700"/>
                </a:lnTo>
                <a:lnTo>
                  <a:pt x="407" y="648"/>
                </a:lnTo>
                <a:lnTo>
                  <a:pt x="404" y="597"/>
                </a:lnTo>
                <a:lnTo>
                  <a:pt x="403" y="579"/>
                </a:lnTo>
                <a:lnTo>
                  <a:pt x="402" y="569"/>
                </a:lnTo>
                <a:lnTo>
                  <a:pt x="402" y="569"/>
                </a:lnTo>
                <a:lnTo>
                  <a:pt x="397" y="556"/>
                </a:lnTo>
                <a:lnTo>
                  <a:pt x="394" y="536"/>
                </a:lnTo>
                <a:lnTo>
                  <a:pt x="388" y="511"/>
                </a:lnTo>
                <a:lnTo>
                  <a:pt x="388" y="511"/>
                </a:lnTo>
                <a:lnTo>
                  <a:pt x="402" y="534"/>
                </a:lnTo>
                <a:lnTo>
                  <a:pt x="421" y="564"/>
                </a:lnTo>
                <a:lnTo>
                  <a:pt x="421" y="564"/>
                </a:lnTo>
                <a:lnTo>
                  <a:pt x="429" y="574"/>
                </a:lnTo>
                <a:lnTo>
                  <a:pt x="438" y="585"/>
                </a:lnTo>
                <a:lnTo>
                  <a:pt x="450" y="598"/>
                </a:lnTo>
                <a:lnTo>
                  <a:pt x="522" y="1277"/>
                </a:lnTo>
                <a:lnTo>
                  <a:pt x="522" y="1329"/>
                </a:lnTo>
                <a:lnTo>
                  <a:pt x="522" y="1329"/>
                </a:lnTo>
                <a:lnTo>
                  <a:pt x="526" y="1332"/>
                </a:lnTo>
                <a:lnTo>
                  <a:pt x="531" y="1334"/>
                </a:lnTo>
                <a:lnTo>
                  <a:pt x="537" y="1334"/>
                </a:lnTo>
                <a:lnTo>
                  <a:pt x="537" y="1334"/>
                </a:lnTo>
                <a:lnTo>
                  <a:pt x="543" y="1332"/>
                </a:lnTo>
                <a:lnTo>
                  <a:pt x="548" y="1329"/>
                </a:lnTo>
                <a:lnTo>
                  <a:pt x="551" y="1325"/>
                </a:lnTo>
                <a:lnTo>
                  <a:pt x="542" y="1277"/>
                </a:lnTo>
                <a:lnTo>
                  <a:pt x="469" y="588"/>
                </a:lnTo>
                <a:lnTo>
                  <a:pt x="469" y="588"/>
                </a:lnTo>
                <a:lnTo>
                  <a:pt x="475" y="581"/>
                </a:lnTo>
                <a:lnTo>
                  <a:pt x="484" y="569"/>
                </a:lnTo>
                <a:lnTo>
                  <a:pt x="484" y="569"/>
                </a:lnTo>
                <a:lnTo>
                  <a:pt x="489" y="563"/>
                </a:lnTo>
                <a:lnTo>
                  <a:pt x="494" y="553"/>
                </a:lnTo>
                <a:lnTo>
                  <a:pt x="495" y="549"/>
                </a:lnTo>
                <a:lnTo>
                  <a:pt x="496" y="544"/>
                </a:lnTo>
                <a:lnTo>
                  <a:pt x="496" y="539"/>
                </a:lnTo>
                <a:lnTo>
                  <a:pt x="494" y="535"/>
                </a:lnTo>
                <a:lnTo>
                  <a:pt x="494" y="535"/>
                </a:lnTo>
                <a:lnTo>
                  <a:pt x="487" y="526"/>
                </a:lnTo>
                <a:lnTo>
                  <a:pt x="480" y="515"/>
                </a:lnTo>
                <a:lnTo>
                  <a:pt x="474" y="502"/>
                </a:lnTo>
                <a:lnTo>
                  <a:pt x="474" y="502"/>
                </a:lnTo>
                <a:lnTo>
                  <a:pt x="455" y="367"/>
                </a:lnTo>
                <a:lnTo>
                  <a:pt x="455" y="367"/>
                </a:lnTo>
                <a:lnTo>
                  <a:pt x="445" y="340"/>
                </a:lnTo>
                <a:lnTo>
                  <a:pt x="436" y="314"/>
                </a:lnTo>
                <a:lnTo>
                  <a:pt x="436" y="314"/>
                </a:lnTo>
                <a:lnTo>
                  <a:pt x="432" y="298"/>
                </a:lnTo>
                <a:lnTo>
                  <a:pt x="431" y="290"/>
                </a:lnTo>
                <a:lnTo>
                  <a:pt x="431" y="280"/>
                </a:lnTo>
                <a:lnTo>
                  <a:pt x="431" y="280"/>
                </a:lnTo>
                <a:lnTo>
                  <a:pt x="431" y="272"/>
                </a:lnTo>
                <a:lnTo>
                  <a:pt x="431" y="266"/>
                </a:lnTo>
                <a:lnTo>
                  <a:pt x="427" y="261"/>
                </a:lnTo>
                <a:lnTo>
                  <a:pt x="421" y="256"/>
                </a:lnTo>
                <a:lnTo>
                  <a:pt x="421" y="256"/>
                </a:lnTo>
                <a:lnTo>
                  <a:pt x="407" y="245"/>
                </a:lnTo>
                <a:lnTo>
                  <a:pt x="397" y="237"/>
                </a:lnTo>
                <a:lnTo>
                  <a:pt x="397" y="237"/>
                </a:lnTo>
                <a:lnTo>
                  <a:pt x="392" y="233"/>
                </a:lnTo>
                <a:lnTo>
                  <a:pt x="389" y="230"/>
                </a:lnTo>
                <a:lnTo>
                  <a:pt x="383" y="227"/>
                </a:lnTo>
                <a:lnTo>
                  <a:pt x="349" y="213"/>
                </a:lnTo>
                <a:lnTo>
                  <a:pt x="349" y="213"/>
                </a:lnTo>
                <a:lnTo>
                  <a:pt x="350" y="192"/>
                </a:lnTo>
                <a:lnTo>
                  <a:pt x="353" y="175"/>
                </a:lnTo>
                <a:lnTo>
                  <a:pt x="354" y="165"/>
                </a:lnTo>
                <a:lnTo>
                  <a:pt x="354" y="165"/>
                </a:lnTo>
                <a:lnTo>
                  <a:pt x="356" y="159"/>
                </a:lnTo>
                <a:lnTo>
                  <a:pt x="360" y="154"/>
                </a:lnTo>
                <a:lnTo>
                  <a:pt x="362" y="149"/>
                </a:lnTo>
                <a:lnTo>
                  <a:pt x="364" y="145"/>
                </a:lnTo>
                <a:lnTo>
                  <a:pt x="364" y="145"/>
                </a:lnTo>
                <a:lnTo>
                  <a:pt x="362" y="139"/>
                </a:lnTo>
                <a:lnTo>
                  <a:pt x="362" y="136"/>
                </a:lnTo>
                <a:lnTo>
                  <a:pt x="364" y="131"/>
                </a:lnTo>
                <a:lnTo>
                  <a:pt x="364" y="131"/>
                </a:lnTo>
                <a:lnTo>
                  <a:pt x="365" y="124"/>
                </a:lnTo>
                <a:lnTo>
                  <a:pt x="366" y="114"/>
                </a:lnTo>
                <a:lnTo>
                  <a:pt x="368" y="97"/>
                </a:lnTo>
                <a:lnTo>
                  <a:pt x="368" y="97"/>
                </a:lnTo>
                <a:lnTo>
                  <a:pt x="368" y="91"/>
                </a:lnTo>
                <a:lnTo>
                  <a:pt x="366" y="83"/>
                </a:lnTo>
                <a:lnTo>
                  <a:pt x="365" y="74"/>
                </a:lnTo>
                <a:lnTo>
                  <a:pt x="364" y="68"/>
                </a:lnTo>
                <a:lnTo>
                  <a:pt x="364" y="68"/>
                </a:lnTo>
                <a:lnTo>
                  <a:pt x="365" y="64"/>
                </a:lnTo>
                <a:lnTo>
                  <a:pt x="367" y="58"/>
                </a:lnTo>
                <a:lnTo>
                  <a:pt x="368" y="55"/>
                </a:lnTo>
                <a:lnTo>
                  <a:pt x="367" y="52"/>
                </a:lnTo>
                <a:lnTo>
                  <a:pt x="366" y="48"/>
                </a:lnTo>
                <a:lnTo>
                  <a:pt x="364" y="44"/>
                </a:lnTo>
                <a:lnTo>
                  <a:pt x="364" y="44"/>
                </a:lnTo>
                <a:lnTo>
                  <a:pt x="352" y="29"/>
                </a:lnTo>
                <a:lnTo>
                  <a:pt x="348" y="24"/>
                </a:lnTo>
                <a:lnTo>
                  <a:pt x="344" y="20"/>
                </a:lnTo>
                <a:lnTo>
                  <a:pt x="344" y="20"/>
                </a:lnTo>
                <a:lnTo>
                  <a:pt x="340" y="17"/>
                </a:lnTo>
                <a:lnTo>
                  <a:pt x="330" y="11"/>
                </a:lnTo>
                <a:lnTo>
                  <a:pt x="330" y="11"/>
                </a:lnTo>
                <a:lnTo>
                  <a:pt x="327" y="9"/>
                </a:lnTo>
                <a:lnTo>
                  <a:pt x="326" y="7"/>
                </a:lnTo>
                <a:lnTo>
                  <a:pt x="325" y="3"/>
                </a:lnTo>
                <a:lnTo>
                  <a:pt x="324" y="2"/>
                </a:lnTo>
                <a:lnTo>
                  <a:pt x="323" y="2"/>
                </a:lnTo>
                <a:lnTo>
                  <a:pt x="315" y="1"/>
                </a:lnTo>
                <a:lnTo>
                  <a:pt x="282" y="1"/>
                </a:lnTo>
                <a:lnTo>
                  <a:pt x="282" y="1"/>
                </a:lnTo>
                <a:lnTo>
                  <a:pt x="272" y="2"/>
                </a:lnTo>
                <a:lnTo>
                  <a:pt x="265" y="2"/>
                </a:lnTo>
                <a:lnTo>
                  <a:pt x="261" y="2"/>
                </a:lnTo>
                <a:lnTo>
                  <a:pt x="258" y="1"/>
                </a:lnTo>
                <a:lnTo>
                  <a:pt x="258" y="1"/>
                </a:lnTo>
                <a:lnTo>
                  <a:pt x="253" y="0"/>
                </a:lnTo>
                <a:lnTo>
                  <a:pt x="249" y="0"/>
                </a:lnTo>
                <a:lnTo>
                  <a:pt x="243" y="1"/>
                </a:lnTo>
                <a:lnTo>
                  <a:pt x="243" y="1"/>
                </a:lnTo>
                <a:lnTo>
                  <a:pt x="241" y="1"/>
                </a:lnTo>
                <a:lnTo>
                  <a:pt x="238" y="2"/>
                </a:lnTo>
                <a:lnTo>
                  <a:pt x="234" y="6"/>
                </a:lnTo>
                <a:lnTo>
                  <a:pt x="234" y="6"/>
                </a:lnTo>
                <a:lnTo>
                  <a:pt x="230" y="7"/>
                </a:lnTo>
                <a:lnTo>
                  <a:pt x="225" y="9"/>
                </a:lnTo>
                <a:lnTo>
                  <a:pt x="219" y="11"/>
                </a:lnTo>
                <a:lnTo>
                  <a:pt x="219" y="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3CFB5F42-230C-4663-8677-1CBF3B051C74}"/>
              </a:ext>
            </a:extLst>
          </p:cNvPr>
          <p:cNvSpPr>
            <a:spLocks noEditPoints="1"/>
          </p:cNvSpPr>
          <p:nvPr/>
        </p:nvSpPr>
        <p:spPr bwMode="auto">
          <a:xfrm>
            <a:off x="4667312" y="4671141"/>
            <a:ext cx="480042" cy="1687738"/>
          </a:xfrm>
          <a:custGeom>
            <a:avLst/>
            <a:gdLst>
              <a:gd name="T0" fmla="*/ 116 w 411"/>
              <a:gd name="T1" fmla="*/ 295 h 1445"/>
              <a:gd name="T2" fmla="*/ 111 w 411"/>
              <a:gd name="T3" fmla="*/ 344 h 1445"/>
              <a:gd name="T4" fmla="*/ 104 w 411"/>
              <a:gd name="T5" fmla="*/ 534 h 1445"/>
              <a:gd name="T6" fmla="*/ 79 w 411"/>
              <a:gd name="T7" fmla="*/ 675 h 1445"/>
              <a:gd name="T8" fmla="*/ 35 w 411"/>
              <a:gd name="T9" fmla="*/ 697 h 1445"/>
              <a:gd name="T10" fmla="*/ 35 w 411"/>
              <a:gd name="T11" fmla="*/ 713 h 1445"/>
              <a:gd name="T12" fmla="*/ 47 w 411"/>
              <a:gd name="T13" fmla="*/ 776 h 1445"/>
              <a:gd name="T14" fmla="*/ 35 w 411"/>
              <a:gd name="T15" fmla="*/ 1386 h 1445"/>
              <a:gd name="T16" fmla="*/ 55 w 411"/>
              <a:gd name="T17" fmla="*/ 1401 h 1445"/>
              <a:gd name="T18" fmla="*/ 60 w 411"/>
              <a:gd name="T19" fmla="*/ 1412 h 1445"/>
              <a:gd name="T20" fmla="*/ 163 w 411"/>
              <a:gd name="T21" fmla="*/ 1426 h 1445"/>
              <a:gd name="T22" fmla="*/ 176 w 411"/>
              <a:gd name="T23" fmla="*/ 1443 h 1445"/>
              <a:gd name="T24" fmla="*/ 344 w 411"/>
              <a:gd name="T25" fmla="*/ 1440 h 1445"/>
              <a:gd name="T26" fmla="*/ 367 w 411"/>
              <a:gd name="T27" fmla="*/ 1424 h 1445"/>
              <a:gd name="T28" fmla="*/ 373 w 411"/>
              <a:gd name="T29" fmla="*/ 1341 h 1445"/>
              <a:gd name="T30" fmla="*/ 371 w 411"/>
              <a:gd name="T31" fmla="*/ 1095 h 1445"/>
              <a:gd name="T32" fmla="*/ 390 w 411"/>
              <a:gd name="T33" fmla="*/ 825 h 1445"/>
              <a:gd name="T34" fmla="*/ 411 w 411"/>
              <a:gd name="T35" fmla="*/ 817 h 1445"/>
              <a:gd name="T36" fmla="*/ 384 w 411"/>
              <a:gd name="T37" fmla="*/ 550 h 1445"/>
              <a:gd name="T38" fmla="*/ 378 w 411"/>
              <a:gd name="T39" fmla="*/ 368 h 1445"/>
              <a:gd name="T40" fmla="*/ 383 w 411"/>
              <a:gd name="T41" fmla="*/ 321 h 1445"/>
              <a:gd name="T42" fmla="*/ 363 w 411"/>
              <a:gd name="T43" fmla="*/ 272 h 1445"/>
              <a:gd name="T44" fmla="*/ 329 w 411"/>
              <a:gd name="T45" fmla="*/ 221 h 1445"/>
              <a:gd name="T46" fmla="*/ 289 w 411"/>
              <a:gd name="T47" fmla="*/ 207 h 1445"/>
              <a:gd name="T48" fmla="*/ 240 w 411"/>
              <a:gd name="T49" fmla="*/ 221 h 1445"/>
              <a:gd name="T50" fmla="*/ 272 w 411"/>
              <a:gd name="T51" fmla="*/ 199 h 1445"/>
              <a:gd name="T52" fmla="*/ 235 w 411"/>
              <a:gd name="T53" fmla="*/ 181 h 1445"/>
              <a:gd name="T54" fmla="*/ 247 w 411"/>
              <a:gd name="T55" fmla="*/ 74 h 1445"/>
              <a:gd name="T56" fmla="*/ 219 w 411"/>
              <a:gd name="T57" fmla="*/ 30 h 1445"/>
              <a:gd name="T58" fmla="*/ 165 w 411"/>
              <a:gd name="T59" fmla="*/ 3 h 1445"/>
              <a:gd name="T60" fmla="*/ 107 w 411"/>
              <a:gd name="T61" fmla="*/ 6 h 1445"/>
              <a:gd name="T62" fmla="*/ 63 w 411"/>
              <a:gd name="T63" fmla="*/ 38 h 1445"/>
              <a:gd name="T64" fmla="*/ 40 w 411"/>
              <a:gd name="T65" fmla="*/ 81 h 1445"/>
              <a:gd name="T66" fmla="*/ 0 w 411"/>
              <a:gd name="T67" fmla="*/ 106 h 1445"/>
              <a:gd name="T68" fmla="*/ 47 w 411"/>
              <a:gd name="T69" fmla="*/ 141 h 1445"/>
              <a:gd name="T70" fmla="*/ 40 w 411"/>
              <a:gd name="T71" fmla="*/ 169 h 1445"/>
              <a:gd name="T72" fmla="*/ 56 w 411"/>
              <a:gd name="T73" fmla="*/ 173 h 1445"/>
              <a:gd name="T74" fmla="*/ 60 w 411"/>
              <a:gd name="T75" fmla="*/ 208 h 1445"/>
              <a:gd name="T76" fmla="*/ 72 w 411"/>
              <a:gd name="T77" fmla="*/ 237 h 1445"/>
              <a:gd name="T78" fmla="*/ 139 w 411"/>
              <a:gd name="T79" fmla="*/ 265 h 1445"/>
              <a:gd name="T80" fmla="*/ 114 w 411"/>
              <a:gd name="T81" fmla="*/ 726 h 1445"/>
              <a:gd name="T82" fmla="*/ 116 w 411"/>
              <a:gd name="T83" fmla="*/ 748 h 1445"/>
              <a:gd name="T84" fmla="*/ 68 w 411"/>
              <a:gd name="T85" fmla="*/ 1063 h 1445"/>
              <a:gd name="T86" fmla="*/ 92 w 411"/>
              <a:gd name="T87" fmla="*/ 1182 h 1445"/>
              <a:gd name="T88" fmla="*/ 104 w 411"/>
              <a:gd name="T89" fmla="*/ 1309 h 1445"/>
              <a:gd name="T90" fmla="*/ 167 w 411"/>
              <a:gd name="T91" fmla="*/ 1320 h 1445"/>
              <a:gd name="T92" fmla="*/ 132 w 411"/>
              <a:gd name="T93" fmla="*/ 1358 h 1445"/>
              <a:gd name="T94" fmla="*/ 82 w 411"/>
              <a:gd name="T95" fmla="*/ 1372 h 1445"/>
              <a:gd name="T96" fmla="*/ 66 w 411"/>
              <a:gd name="T97" fmla="*/ 1109 h 1445"/>
              <a:gd name="T98" fmla="*/ 227 w 411"/>
              <a:gd name="T99" fmla="*/ 951 h 1445"/>
              <a:gd name="T100" fmla="*/ 230 w 411"/>
              <a:gd name="T101" fmla="*/ 1077 h 1445"/>
              <a:gd name="T102" fmla="*/ 243 w 411"/>
              <a:gd name="T103" fmla="*/ 1151 h 1445"/>
              <a:gd name="T104" fmla="*/ 260 w 411"/>
              <a:gd name="T105" fmla="*/ 1273 h 1445"/>
              <a:gd name="T106" fmla="*/ 220 w 411"/>
              <a:gd name="T107" fmla="*/ 1239 h 1445"/>
              <a:gd name="T108" fmla="*/ 199 w 411"/>
              <a:gd name="T109" fmla="*/ 1126 h 1445"/>
              <a:gd name="T110" fmla="*/ 192 w 411"/>
              <a:gd name="T111" fmla="*/ 1074 h 1445"/>
              <a:gd name="T112" fmla="*/ 167 w 411"/>
              <a:gd name="T113" fmla="*/ 1035 h 1445"/>
              <a:gd name="T114" fmla="*/ 224 w 411"/>
              <a:gd name="T115" fmla="*/ 920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" h="1445">
                <a:moveTo>
                  <a:pt x="139" y="265"/>
                </a:moveTo>
                <a:lnTo>
                  <a:pt x="139" y="265"/>
                </a:lnTo>
                <a:lnTo>
                  <a:pt x="136" y="268"/>
                </a:lnTo>
                <a:lnTo>
                  <a:pt x="126" y="279"/>
                </a:lnTo>
                <a:lnTo>
                  <a:pt x="121" y="287"/>
                </a:lnTo>
                <a:lnTo>
                  <a:pt x="116" y="295"/>
                </a:lnTo>
                <a:lnTo>
                  <a:pt x="114" y="304"/>
                </a:lnTo>
                <a:lnTo>
                  <a:pt x="111" y="312"/>
                </a:lnTo>
                <a:lnTo>
                  <a:pt x="111" y="312"/>
                </a:lnTo>
                <a:lnTo>
                  <a:pt x="111" y="334"/>
                </a:lnTo>
                <a:lnTo>
                  <a:pt x="111" y="341"/>
                </a:lnTo>
                <a:lnTo>
                  <a:pt x="111" y="344"/>
                </a:lnTo>
                <a:lnTo>
                  <a:pt x="111" y="344"/>
                </a:lnTo>
                <a:lnTo>
                  <a:pt x="111" y="360"/>
                </a:lnTo>
                <a:lnTo>
                  <a:pt x="109" y="393"/>
                </a:lnTo>
                <a:lnTo>
                  <a:pt x="105" y="431"/>
                </a:lnTo>
                <a:lnTo>
                  <a:pt x="104" y="459"/>
                </a:lnTo>
                <a:lnTo>
                  <a:pt x="104" y="534"/>
                </a:lnTo>
                <a:lnTo>
                  <a:pt x="104" y="617"/>
                </a:lnTo>
                <a:lnTo>
                  <a:pt x="104" y="617"/>
                </a:lnTo>
                <a:lnTo>
                  <a:pt x="100" y="645"/>
                </a:lnTo>
                <a:lnTo>
                  <a:pt x="95" y="670"/>
                </a:lnTo>
                <a:lnTo>
                  <a:pt x="95" y="670"/>
                </a:lnTo>
                <a:lnTo>
                  <a:pt x="79" y="675"/>
                </a:lnTo>
                <a:lnTo>
                  <a:pt x="56" y="685"/>
                </a:lnTo>
                <a:lnTo>
                  <a:pt x="56" y="685"/>
                </a:lnTo>
                <a:lnTo>
                  <a:pt x="49" y="688"/>
                </a:lnTo>
                <a:lnTo>
                  <a:pt x="44" y="689"/>
                </a:lnTo>
                <a:lnTo>
                  <a:pt x="39" y="692"/>
                </a:lnTo>
                <a:lnTo>
                  <a:pt x="35" y="697"/>
                </a:lnTo>
                <a:lnTo>
                  <a:pt x="35" y="697"/>
                </a:lnTo>
                <a:lnTo>
                  <a:pt x="34" y="703"/>
                </a:lnTo>
                <a:lnTo>
                  <a:pt x="33" y="708"/>
                </a:lnTo>
                <a:lnTo>
                  <a:pt x="34" y="710"/>
                </a:lnTo>
                <a:lnTo>
                  <a:pt x="35" y="713"/>
                </a:lnTo>
                <a:lnTo>
                  <a:pt x="35" y="713"/>
                </a:lnTo>
                <a:lnTo>
                  <a:pt x="60" y="732"/>
                </a:lnTo>
                <a:lnTo>
                  <a:pt x="60" y="732"/>
                </a:lnTo>
                <a:lnTo>
                  <a:pt x="55" y="748"/>
                </a:lnTo>
                <a:lnTo>
                  <a:pt x="50" y="763"/>
                </a:lnTo>
                <a:lnTo>
                  <a:pt x="47" y="776"/>
                </a:lnTo>
                <a:lnTo>
                  <a:pt x="47" y="776"/>
                </a:lnTo>
                <a:lnTo>
                  <a:pt x="46" y="874"/>
                </a:lnTo>
                <a:lnTo>
                  <a:pt x="43" y="1074"/>
                </a:lnTo>
                <a:lnTo>
                  <a:pt x="40" y="1360"/>
                </a:lnTo>
                <a:lnTo>
                  <a:pt x="35" y="1372"/>
                </a:lnTo>
                <a:lnTo>
                  <a:pt x="35" y="1372"/>
                </a:lnTo>
                <a:lnTo>
                  <a:pt x="35" y="1386"/>
                </a:lnTo>
                <a:lnTo>
                  <a:pt x="36" y="1396"/>
                </a:lnTo>
                <a:lnTo>
                  <a:pt x="38" y="1398"/>
                </a:lnTo>
                <a:lnTo>
                  <a:pt x="40" y="1399"/>
                </a:lnTo>
                <a:lnTo>
                  <a:pt x="56" y="1399"/>
                </a:lnTo>
                <a:lnTo>
                  <a:pt x="56" y="1399"/>
                </a:lnTo>
                <a:lnTo>
                  <a:pt x="55" y="1401"/>
                </a:lnTo>
                <a:lnTo>
                  <a:pt x="52" y="1403"/>
                </a:lnTo>
                <a:lnTo>
                  <a:pt x="52" y="1404"/>
                </a:lnTo>
                <a:lnTo>
                  <a:pt x="54" y="1407"/>
                </a:lnTo>
                <a:lnTo>
                  <a:pt x="56" y="1409"/>
                </a:lnTo>
                <a:lnTo>
                  <a:pt x="60" y="1412"/>
                </a:lnTo>
                <a:lnTo>
                  <a:pt x="60" y="1412"/>
                </a:lnTo>
                <a:lnTo>
                  <a:pt x="68" y="1414"/>
                </a:lnTo>
                <a:lnTo>
                  <a:pt x="82" y="1417"/>
                </a:lnTo>
                <a:lnTo>
                  <a:pt x="117" y="1420"/>
                </a:lnTo>
                <a:lnTo>
                  <a:pt x="164" y="1424"/>
                </a:lnTo>
                <a:lnTo>
                  <a:pt x="164" y="1424"/>
                </a:lnTo>
                <a:lnTo>
                  <a:pt x="163" y="1426"/>
                </a:lnTo>
                <a:lnTo>
                  <a:pt x="163" y="1432"/>
                </a:lnTo>
                <a:lnTo>
                  <a:pt x="164" y="1436"/>
                </a:lnTo>
                <a:lnTo>
                  <a:pt x="166" y="1439"/>
                </a:lnTo>
                <a:lnTo>
                  <a:pt x="170" y="1442"/>
                </a:lnTo>
                <a:lnTo>
                  <a:pt x="176" y="1443"/>
                </a:lnTo>
                <a:lnTo>
                  <a:pt x="176" y="1443"/>
                </a:lnTo>
                <a:lnTo>
                  <a:pt x="187" y="1445"/>
                </a:lnTo>
                <a:lnTo>
                  <a:pt x="207" y="1445"/>
                </a:lnTo>
                <a:lnTo>
                  <a:pt x="259" y="1445"/>
                </a:lnTo>
                <a:lnTo>
                  <a:pt x="312" y="1442"/>
                </a:lnTo>
                <a:lnTo>
                  <a:pt x="332" y="1441"/>
                </a:lnTo>
                <a:lnTo>
                  <a:pt x="344" y="1440"/>
                </a:lnTo>
                <a:lnTo>
                  <a:pt x="344" y="1440"/>
                </a:lnTo>
                <a:lnTo>
                  <a:pt x="355" y="1436"/>
                </a:lnTo>
                <a:lnTo>
                  <a:pt x="362" y="1432"/>
                </a:lnTo>
                <a:lnTo>
                  <a:pt x="366" y="1429"/>
                </a:lnTo>
                <a:lnTo>
                  <a:pt x="367" y="1426"/>
                </a:lnTo>
                <a:lnTo>
                  <a:pt x="367" y="1424"/>
                </a:lnTo>
                <a:lnTo>
                  <a:pt x="367" y="1424"/>
                </a:lnTo>
                <a:lnTo>
                  <a:pt x="361" y="1399"/>
                </a:lnTo>
                <a:lnTo>
                  <a:pt x="355" y="1380"/>
                </a:lnTo>
                <a:lnTo>
                  <a:pt x="371" y="1372"/>
                </a:lnTo>
                <a:lnTo>
                  <a:pt x="371" y="1372"/>
                </a:lnTo>
                <a:lnTo>
                  <a:pt x="373" y="1341"/>
                </a:lnTo>
                <a:lnTo>
                  <a:pt x="376" y="1265"/>
                </a:lnTo>
                <a:lnTo>
                  <a:pt x="376" y="1218"/>
                </a:lnTo>
                <a:lnTo>
                  <a:pt x="376" y="1173"/>
                </a:lnTo>
                <a:lnTo>
                  <a:pt x="374" y="1130"/>
                </a:lnTo>
                <a:lnTo>
                  <a:pt x="371" y="1095"/>
                </a:lnTo>
                <a:lnTo>
                  <a:pt x="371" y="1095"/>
                </a:lnTo>
                <a:lnTo>
                  <a:pt x="365" y="1041"/>
                </a:lnTo>
                <a:lnTo>
                  <a:pt x="361" y="1003"/>
                </a:lnTo>
                <a:lnTo>
                  <a:pt x="360" y="975"/>
                </a:lnTo>
                <a:lnTo>
                  <a:pt x="387" y="824"/>
                </a:lnTo>
                <a:lnTo>
                  <a:pt x="387" y="824"/>
                </a:lnTo>
                <a:lnTo>
                  <a:pt x="390" y="825"/>
                </a:lnTo>
                <a:lnTo>
                  <a:pt x="399" y="825"/>
                </a:lnTo>
                <a:lnTo>
                  <a:pt x="403" y="825"/>
                </a:lnTo>
                <a:lnTo>
                  <a:pt x="407" y="824"/>
                </a:lnTo>
                <a:lnTo>
                  <a:pt x="410" y="820"/>
                </a:lnTo>
                <a:lnTo>
                  <a:pt x="411" y="817"/>
                </a:lnTo>
                <a:lnTo>
                  <a:pt x="411" y="817"/>
                </a:lnTo>
                <a:lnTo>
                  <a:pt x="410" y="782"/>
                </a:lnTo>
                <a:lnTo>
                  <a:pt x="404" y="719"/>
                </a:lnTo>
                <a:lnTo>
                  <a:pt x="398" y="650"/>
                </a:lnTo>
                <a:lnTo>
                  <a:pt x="392" y="601"/>
                </a:lnTo>
                <a:lnTo>
                  <a:pt x="392" y="601"/>
                </a:lnTo>
                <a:lnTo>
                  <a:pt x="384" y="550"/>
                </a:lnTo>
                <a:lnTo>
                  <a:pt x="377" y="474"/>
                </a:lnTo>
                <a:lnTo>
                  <a:pt x="367" y="376"/>
                </a:lnTo>
                <a:lnTo>
                  <a:pt x="367" y="376"/>
                </a:lnTo>
                <a:lnTo>
                  <a:pt x="369" y="375"/>
                </a:lnTo>
                <a:lnTo>
                  <a:pt x="376" y="371"/>
                </a:lnTo>
                <a:lnTo>
                  <a:pt x="378" y="368"/>
                </a:lnTo>
                <a:lnTo>
                  <a:pt x="380" y="363"/>
                </a:lnTo>
                <a:lnTo>
                  <a:pt x="383" y="357"/>
                </a:lnTo>
                <a:lnTo>
                  <a:pt x="383" y="348"/>
                </a:lnTo>
                <a:lnTo>
                  <a:pt x="383" y="348"/>
                </a:lnTo>
                <a:lnTo>
                  <a:pt x="383" y="330"/>
                </a:lnTo>
                <a:lnTo>
                  <a:pt x="383" y="321"/>
                </a:lnTo>
                <a:lnTo>
                  <a:pt x="382" y="312"/>
                </a:lnTo>
                <a:lnTo>
                  <a:pt x="380" y="304"/>
                </a:lnTo>
                <a:lnTo>
                  <a:pt x="377" y="294"/>
                </a:lnTo>
                <a:lnTo>
                  <a:pt x="371" y="284"/>
                </a:lnTo>
                <a:lnTo>
                  <a:pt x="363" y="272"/>
                </a:lnTo>
                <a:lnTo>
                  <a:pt x="363" y="272"/>
                </a:lnTo>
                <a:lnTo>
                  <a:pt x="355" y="261"/>
                </a:lnTo>
                <a:lnTo>
                  <a:pt x="350" y="251"/>
                </a:lnTo>
                <a:lnTo>
                  <a:pt x="341" y="237"/>
                </a:lnTo>
                <a:lnTo>
                  <a:pt x="338" y="230"/>
                </a:lnTo>
                <a:lnTo>
                  <a:pt x="334" y="226"/>
                </a:lnTo>
                <a:lnTo>
                  <a:pt x="329" y="221"/>
                </a:lnTo>
                <a:lnTo>
                  <a:pt x="323" y="217"/>
                </a:lnTo>
                <a:lnTo>
                  <a:pt x="323" y="217"/>
                </a:lnTo>
                <a:lnTo>
                  <a:pt x="317" y="213"/>
                </a:lnTo>
                <a:lnTo>
                  <a:pt x="309" y="210"/>
                </a:lnTo>
                <a:lnTo>
                  <a:pt x="297" y="207"/>
                </a:lnTo>
                <a:lnTo>
                  <a:pt x="289" y="207"/>
                </a:lnTo>
                <a:lnTo>
                  <a:pt x="284" y="208"/>
                </a:lnTo>
                <a:lnTo>
                  <a:pt x="284" y="208"/>
                </a:lnTo>
                <a:lnTo>
                  <a:pt x="275" y="212"/>
                </a:lnTo>
                <a:lnTo>
                  <a:pt x="259" y="216"/>
                </a:lnTo>
                <a:lnTo>
                  <a:pt x="240" y="221"/>
                </a:lnTo>
                <a:lnTo>
                  <a:pt x="240" y="221"/>
                </a:lnTo>
                <a:lnTo>
                  <a:pt x="246" y="218"/>
                </a:lnTo>
                <a:lnTo>
                  <a:pt x="258" y="212"/>
                </a:lnTo>
                <a:lnTo>
                  <a:pt x="264" y="208"/>
                </a:lnTo>
                <a:lnTo>
                  <a:pt x="269" y="204"/>
                </a:lnTo>
                <a:lnTo>
                  <a:pt x="272" y="200"/>
                </a:lnTo>
                <a:lnTo>
                  <a:pt x="272" y="199"/>
                </a:lnTo>
                <a:lnTo>
                  <a:pt x="272" y="197"/>
                </a:lnTo>
                <a:lnTo>
                  <a:pt x="272" y="197"/>
                </a:lnTo>
                <a:lnTo>
                  <a:pt x="268" y="194"/>
                </a:lnTo>
                <a:lnTo>
                  <a:pt x="263" y="191"/>
                </a:lnTo>
                <a:lnTo>
                  <a:pt x="251" y="186"/>
                </a:lnTo>
                <a:lnTo>
                  <a:pt x="235" y="181"/>
                </a:lnTo>
                <a:lnTo>
                  <a:pt x="235" y="181"/>
                </a:lnTo>
                <a:lnTo>
                  <a:pt x="237" y="168"/>
                </a:lnTo>
                <a:lnTo>
                  <a:pt x="243" y="136"/>
                </a:lnTo>
                <a:lnTo>
                  <a:pt x="247" y="101"/>
                </a:lnTo>
                <a:lnTo>
                  <a:pt x="248" y="85"/>
                </a:lnTo>
                <a:lnTo>
                  <a:pt x="247" y="74"/>
                </a:lnTo>
                <a:lnTo>
                  <a:pt x="247" y="74"/>
                </a:lnTo>
                <a:lnTo>
                  <a:pt x="245" y="65"/>
                </a:lnTo>
                <a:lnTo>
                  <a:pt x="241" y="55"/>
                </a:lnTo>
                <a:lnTo>
                  <a:pt x="235" y="47"/>
                </a:lnTo>
                <a:lnTo>
                  <a:pt x="227" y="37"/>
                </a:lnTo>
                <a:lnTo>
                  <a:pt x="219" y="30"/>
                </a:lnTo>
                <a:lnTo>
                  <a:pt x="209" y="22"/>
                </a:lnTo>
                <a:lnTo>
                  <a:pt x="198" y="15"/>
                </a:lnTo>
                <a:lnTo>
                  <a:pt x="187" y="10"/>
                </a:lnTo>
                <a:lnTo>
                  <a:pt x="187" y="10"/>
                </a:lnTo>
                <a:lnTo>
                  <a:pt x="176" y="6"/>
                </a:lnTo>
                <a:lnTo>
                  <a:pt x="165" y="3"/>
                </a:lnTo>
                <a:lnTo>
                  <a:pt x="153" y="2"/>
                </a:lnTo>
                <a:lnTo>
                  <a:pt x="142" y="0"/>
                </a:lnTo>
                <a:lnTo>
                  <a:pt x="132" y="0"/>
                </a:lnTo>
                <a:lnTo>
                  <a:pt x="122" y="2"/>
                </a:lnTo>
                <a:lnTo>
                  <a:pt x="115" y="3"/>
                </a:lnTo>
                <a:lnTo>
                  <a:pt x="107" y="6"/>
                </a:lnTo>
                <a:lnTo>
                  <a:pt x="107" y="6"/>
                </a:lnTo>
                <a:lnTo>
                  <a:pt x="95" y="14"/>
                </a:lnTo>
                <a:lnTo>
                  <a:pt x="82" y="21"/>
                </a:lnTo>
                <a:lnTo>
                  <a:pt x="71" y="30"/>
                </a:lnTo>
                <a:lnTo>
                  <a:pt x="67" y="33"/>
                </a:lnTo>
                <a:lnTo>
                  <a:pt x="63" y="38"/>
                </a:lnTo>
                <a:lnTo>
                  <a:pt x="63" y="38"/>
                </a:lnTo>
                <a:lnTo>
                  <a:pt x="58" y="49"/>
                </a:lnTo>
                <a:lnTo>
                  <a:pt x="54" y="63"/>
                </a:lnTo>
                <a:lnTo>
                  <a:pt x="47" y="77"/>
                </a:lnTo>
                <a:lnTo>
                  <a:pt x="47" y="77"/>
                </a:lnTo>
                <a:lnTo>
                  <a:pt x="40" y="81"/>
                </a:lnTo>
                <a:lnTo>
                  <a:pt x="23" y="88"/>
                </a:lnTo>
                <a:lnTo>
                  <a:pt x="13" y="92"/>
                </a:lnTo>
                <a:lnTo>
                  <a:pt x="6" y="97"/>
                </a:lnTo>
                <a:lnTo>
                  <a:pt x="1" y="102"/>
                </a:lnTo>
                <a:lnTo>
                  <a:pt x="0" y="103"/>
                </a:lnTo>
                <a:lnTo>
                  <a:pt x="0" y="106"/>
                </a:lnTo>
                <a:lnTo>
                  <a:pt x="0" y="106"/>
                </a:lnTo>
                <a:lnTo>
                  <a:pt x="3" y="111"/>
                </a:lnTo>
                <a:lnTo>
                  <a:pt x="8" y="115"/>
                </a:lnTo>
                <a:lnTo>
                  <a:pt x="25" y="128"/>
                </a:lnTo>
                <a:lnTo>
                  <a:pt x="47" y="141"/>
                </a:lnTo>
                <a:lnTo>
                  <a:pt x="47" y="141"/>
                </a:lnTo>
                <a:lnTo>
                  <a:pt x="45" y="145"/>
                </a:lnTo>
                <a:lnTo>
                  <a:pt x="40" y="155"/>
                </a:lnTo>
                <a:lnTo>
                  <a:pt x="39" y="159"/>
                </a:lnTo>
                <a:lnTo>
                  <a:pt x="38" y="163"/>
                </a:lnTo>
                <a:lnTo>
                  <a:pt x="38" y="167"/>
                </a:lnTo>
                <a:lnTo>
                  <a:pt x="40" y="169"/>
                </a:lnTo>
                <a:lnTo>
                  <a:pt x="40" y="169"/>
                </a:lnTo>
                <a:lnTo>
                  <a:pt x="46" y="170"/>
                </a:lnTo>
                <a:lnTo>
                  <a:pt x="52" y="170"/>
                </a:lnTo>
                <a:lnTo>
                  <a:pt x="55" y="172"/>
                </a:lnTo>
                <a:lnTo>
                  <a:pt x="56" y="172"/>
                </a:lnTo>
                <a:lnTo>
                  <a:pt x="56" y="173"/>
                </a:lnTo>
                <a:lnTo>
                  <a:pt x="56" y="173"/>
                </a:lnTo>
                <a:lnTo>
                  <a:pt x="56" y="177"/>
                </a:lnTo>
                <a:lnTo>
                  <a:pt x="57" y="181"/>
                </a:lnTo>
                <a:lnTo>
                  <a:pt x="60" y="189"/>
                </a:lnTo>
                <a:lnTo>
                  <a:pt x="60" y="197"/>
                </a:lnTo>
                <a:lnTo>
                  <a:pt x="60" y="208"/>
                </a:lnTo>
                <a:lnTo>
                  <a:pt x="60" y="208"/>
                </a:lnTo>
                <a:lnTo>
                  <a:pt x="60" y="215"/>
                </a:lnTo>
                <a:lnTo>
                  <a:pt x="62" y="222"/>
                </a:lnTo>
                <a:lnTo>
                  <a:pt x="66" y="230"/>
                </a:lnTo>
                <a:lnTo>
                  <a:pt x="68" y="234"/>
                </a:lnTo>
                <a:lnTo>
                  <a:pt x="72" y="237"/>
                </a:lnTo>
                <a:lnTo>
                  <a:pt x="72" y="237"/>
                </a:lnTo>
                <a:lnTo>
                  <a:pt x="77" y="238"/>
                </a:lnTo>
                <a:lnTo>
                  <a:pt x="82" y="239"/>
                </a:lnTo>
                <a:lnTo>
                  <a:pt x="95" y="240"/>
                </a:lnTo>
                <a:lnTo>
                  <a:pt x="111" y="240"/>
                </a:lnTo>
                <a:lnTo>
                  <a:pt x="139" y="265"/>
                </a:lnTo>
                <a:close/>
                <a:moveTo>
                  <a:pt x="88" y="732"/>
                </a:moveTo>
                <a:lnTo>
                  <a:pt x="95" y="732"/>
                </a:lnTo>
                <a:lnTo>
                  <a:pt x="104" y="725"/>
                </a:lnTo>
                <a:lnTo>
                  <a:pt x="116" y="725"/>
                </a:lnTo>
                <a:lnTo>
                  <a:pt x="116" y="725"/>
                </a:lnTo>
                <a:lnTo>
                  <a:pt x="114" y="726"/>
                </a:lnTo>
                <a:lnTo>
                  <a:pt x="114" y="729"/>
                </a:lnTo>
                <a:lnTo>
                  <a:pt x="116" y="732"/>
                </a:lnTo>
                <a:lnTo>
                  <a:pt x="116" y="732"/>
                </a:lnTo>
                <a:lnTo>
                  <a:pt x="117" y="738"/>
                </a:lnTo>
                <a:lnTo>
                  <a:pt x="117" y="743"/>
                </a:lnTo>
                <a:lnTo>
                  <a:pt x="116" y="748"/>
                </a:lnTo>
                <a:lnTo>
                  <a:pt x="111" y="796"/>
                </a:lnTo>
                <a:lnTo>
                  <a:pt x="63" y="939"/>
                </a:lnTo>
                <a:lnTo>
                  <a:pt x="68" y="753"/>
                </a:lnTo>
                <a:lnTo>
                  <a:pt x="79" y="729"/>
                </a:lnTo>
                <a:lnTo>
                  <a:pt x="88" y="732"/>
                </a:lnTo>
                <a:close/>
                <a:moveTo>
                  <a:pt x="68" y="1063"/>
                </a:moveTo>
                <a:lnTo>
                  <a:pt x="68" y="1063"/>
                </a:lnTo>
                <a:lnTo>
                  <a:pt x="69" y="1066"/>
                </a:lnTo>
                <a:lnTo>
                  <a:pt x="72" y="1076"/>
                </a:lnTo>
                <a:lnTo>
                  <a:pt x="79" y="1112"/>
                </a:lnTo>
                <a:lnTo>
                  <a:pt x="87" y="1152"/>
                </a:lnTo>
                <a:lnTo>
                  <a:pt x="92" y="1182"/>
                </a:lnTo>
                <a:lnTo>
                  <a:pt x="92" y="1182"/>
                </a:lnTo>
                <a:lnTo>
                  <a:pt x="98" y="1252"/>
                </a:lnTo>
                <a:lnTo>
                  <a:pt x="101" y="1289"/>
                </a:lnTo>
                <a:lnTo>
                  <a:pt x="103" y="1303"/>
                </a:lnTo>
                <a:lnTo>
                  <a:pt x="104" y="1309"/>
                </a:lnTo>
                <a:lnTo>
                  <a:pt x="104" y="1309"/>
                </a:lnTo>
                <a:lnTo>
                  <a:pt x="107" y="1310"/>
                </a:lnTo>
                <a:lnTo>
                  <a:pt x="115" y="1311"/>
                </a:lnTo>
                <a:lnTo>
                  <a:pt x="137" y="1312"/>
                </a:lnTo>
                <a:lnTo>
                  <a:pt x="167" y="1312"/>
                </a:lnTo>
                <a:lnTo>
                  <a:pt x="167" y="1312"/>
                </a:lnTo>
                <a:lnTo>
                  <a:pt x="167" y="1320"/>
                </a:lnTo>
                <a:lnTo>
                  <a:pt x="167" y="1328"/>
                </a:lnTo>
                <a:lnTo>
                  <a:pt x="167" y="1328"/>
                </a:lnTo>
                <a:lnTo>
                  <a:pt x="161" y="1335"/>
                </a:lnTo>
                <a:lnTo>
                  <a:pt x="149" y="1347"/>
                </a:lnTo>
                <a:lnTo>
                  <a:pt x="140" y="1353"/>
                </a:lnTo>
                <a:lnTo>
                  <a:pt x="132" y="1358"/>
                </a:lnTo>
                <a:lnTo>
                  <a:pt x="123" y="1363"/>
                </a:lnTo>
                <a:lnTo>
                  <a:pt x="116" y="1364"/>
                </a:lnTo>
                <a:lnTo>
                  <a:pt x="116" y="1364"/>
                </a:lnTo>
                <a:lnTo>
                  <a:pt x="107" y="1365"/>
                </a:lnTo>
                <a:lnTo>
                  <a:pt x="99" y="1368"/>
                </a:lnTo>
                <a:lnTo>
                  <a:pt x="82" y="1372"/>
                </a:lnTo>
                <a:lnTo>
                  <a:pt x="63" y="1380"/>
                </a:lnTo>
                <a:lnTo>
                  <a:pt x="63" y="1368"/>
                </a:lnTo>
                <a:lnTo>
                  <a:pt x="60" y="1360"/>
                </a:lnTo>
                <a:lnTo>
                  <a:pt x="60" y="1360"/>
                </a:lnTo>
                <a:lnTo>
                  <a:pt x="63" y="1212"/>
                </a:lnTo>
                <a:lnTo>
                  <a:pt x="66" y="1109"/>
                </a:lnTo>
                <a:lnTo>
                  <a:pt x="68" y="1063"/>
                </a:lnTo>
                <a:lnTo>
                  <a:pt x="68" y="1063"/>
                </a:lnTo>
                <a:close/>
                <a:moveTo>
                  <a:pt x="224" y="920"/>
                </a:moveTo>
                <a:lnTo>
                  <a:pt x="224" y="920"/>
                </a:lnTo>
                <a:lnTo>
                  <a:pt x="225" y="928"/>
                </a:lnTo>
                <a:lnTo>
                  <a:pt x="227" y="951"/>
                </a:lnTo>
                <a:lnTo>
                  <a:pt x="230" y="976"/>
                </a:lnTo>
                <a:lnTo>
                  <a:pt x="231" y="991"/>
                </a:lnTo>
                <a:lnTo>
                  <a:pt x="231" y="991"/>
                </a:lnTo>
                <a:lnTo>
                  <a:pt x="231" y="1009"/>
                </a:lnTo>
                <a:lnTo>
                  <a:pt x="231" y="1041"/>
                </a:lnTo>
                <a:lnTo>
                  <a:pt x="230" y="1077"/>
                </a:lnTo>
                <a:lnTo>
                  <a:pt x="230" y="1093"/>
                </a:lnTo>
                <a:lnTo>
                  <a:pt x="231" y="1106"/>
                </a:lnTo>
                <a:lnTo>
                  <a:pt x="231" y="1106"/>
                </a:lnTo>
                <a:lnTo>
                  <a:pt x="234" y="1117"/>
                </a:lnTo>
                <a:lnTo>
                  <a:pt x="236" y="1128"/>
                </a:lnTo>
                <a:lnTo>
                  <a:pt x="243" y="1151"/>
                </a:lnTo>
                <a:lnTo>
                  <a:pt x="251" y="1175"/>
                </a:lnTo>
                <a:lnTo>
                  <a:pt x="253" y="1189"/>
                </a:lnTo>
                <a:lnTo>
                  <a:pt x="256" y="1201"/>
                </a:lnTo>
                <a:lnTo>
                  <a:pt x="256" y="1201"/>
                </a:lnTo>
                <a:lnTo>
                  <a:pt x="258" y="1234"/>
                </a:lnTo>
                <a:lnTo>
                  <a:pt x="260" y="1273"/>
                </a:lnTo>
                <a:lnTo>
                  <a:pt x="263" y="1320"/>
                </a:lnTo>
                <a:lnTo>
                  <a:pt x="240" y="1297"/>
                </a:lnTo>
                <a:lnTo>
                  <a:pt x="240" y="1297"/>
                </a:lnTo>
                <a:lnTo>
                  <a:pt x="229" y="1270"/>
                </a:lnTo>
                <a:lnTo>
                  <a:pt x="223" y="1249"/>
                </a:lnTo>
                <a:lnTo>
                  <a:pt x="220" y="1239"/>
                </a:lnTo>
                <a:lnTo>
                  <a:pt x="219" y="1233"/>
                </a:lnTo>
                <a:lnTo>
                  <a:pt x="219" y="1233"/>
                </a:lnTo>
                <a:lnTo>
                  <a:pt x="219" y="1224"/>
                </a:lnTo>
                <a:lnTo>
                  <a:pt x="216" y="1210"/>
                </a:lnTo>
                <a:lnTo>
                  <a:pt x="209" y="1169"/>
                </a:lnTo>
                <a:lnTo>
                  <a:pt x="199" y="1126"/>
                </a:lnTo>
                <a:lnTo>
                  <a:pt x="192" y="1098"/>
                </a:lnTo>
                <a:lnTo>
                  <a:pt x="192" y="1098"/>
                </a:lnTo>
                <a:lnTo>
                  <a:pt x="188" y="1086"/>
                </a:lnTo>
                <a:lnTo>
                  <a:pt x="188" y="1081"/>
                </a:lnTo>
                <a:lnTo>
                  <a:pt x="189" y="1079"/>
                </a:lnTo>
                <a:lnTo>
                  <a:pt x="192" y="1074"/>
                </a:lnTo>
                <a:lnTo>
                  <a:pt x="192" y="1074"/>
                </a:lnTo>
                <a:lnTo>
                  <a:pt x="191" y="1070"/>
                </a:lnTo>
                <a:lnTo>
                  <a:pt x="189" y="1064"/>
                </a:lnTo>
                <a:lnTo>
                  <a:pt x="182" y="1052"/>
                </a:lnTo>
                <a:lnTo>
                  <a:pt x="174" y="1041"/>
                </a:lnTo>
                <a:lnTo>
                  <a:pt x="167" y="1035"/>
                </a:lnTo>
                <a:lnTo>
                  <a:pt x="167" y="1035"/>
                </a:lnTo>
                <a:lnTo>
                  <a:pt x="167" y="1032"/>
                </a:lnTo>
                <a:lnTo>
                  <a:pt x="169" y="1029"/>
                </a:lnTo>
                <a:lnTo>
                  <a:pt x="174" y="1015"/>
                </a:lnTo>
                <a:lnTo>
                  <a:pt x="193" y="977"/>
                </a:lnTo>
                <a:lnTo>
                  <a:pt x="224" y="920"/>
                </a:lnTo>
                <a:lnTo>
                  <a:pt x="224" y="9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E263FE72-CE66-4114-883E-B64E4D18567C}"/>
              </a:ext>
            </a:extLst>
          </p:cNvPr>
          <p:cNvSpPr>
            <a:spLocks/>
          </p:cNvSpPr>
          <p:nvPr/>
        </p:nvSpPr>
        <p:spPr bwMode="auto">
          <a:xfrm>
            <a:off x="6405746" y="4708742"/>
            <a:ext cx="825133" cy="1668011"/>
          </a:xfrm>
          <a:custGeom>
            <a:avLst/>
            <a:gdLst>
              <a:gd name="T0" fmla="*/ 346 w 744"/>
              <a:gd name="T1" fmla="*/ 72 h 1504"/>
              <a:gd name="T2" fmla="*/ 323 w 744"/>
              <a:gd name="T3" fmla="*/ 84 h 1504"/>
              <a:gd name="T4" fmla="*/ 318 w 744"/>
              <a:gd name="T5" fmla="*/ 131 h 1504"/>
              <a:gd name="T6" fmla="*/ 275 w 744"/>
              <a:gd name="T7" fmla="*/ 155 h 1504"/>
              <a:gd name="T8" fmla="*/ 171 w 744"/>
              <a:gd name="T9" fmla="*/ 196 h 1504"/>
              <a:gd name="T10" fmla="*/ 123 w 744"/>
              <a:gd name="T11" fmla="*/ 249 h 1504"/>
              <a:gd name="T12" fmla="*/ 93 w 744"/>
              <a:gd name="T13" fmla="*/ 309 h 1504"/>
              <a:gd name="T14" fmla="*/ 4 w 744"/>
              <a:gd name="T15" fmla="*/ 616 h 1504"/>
              <a:gd name="T16" fmla="*/ 22 w 744"/>
              <a:gd name="T17" fmla="*/ 715 h 1504"/>
              <a:gd name="T18" fmla="*/ 27 w 744"/>
              <a:gd name="T19" fmla="*/ 772 h 1504"/>
              <a:gd name="T20" fmla="*/ 29 w 744"/>
              <a:gd name="T21" fmla="*/ 788 h 1504"/>
              <a:gd name="T22" fmla="*/ 29 w 744"/>
              <a:gd name="T23" fmla="*/ 820 h 1504"/>
              <a:gd name="T24" fmla="*/ 64 w 744"/>
              <a:gd name="T25" fmla="*/ 827 h 1504"/>
              <a:gd name="T26" fmla="*/ 91 w 744"/>
              <a:gd name="T27" fmla="*/ 816 h 1504"/>
              <a:gd name="T28" fmla="*/ 86 w 744"/>
              <a:gd name="T29" fmla="*/ 758 h 1504"/>
              <a:gd name="T30" fmla="*/ 104 w 744"/>
              <a:gd name="T31" fmla="*/ 752 h 1504"/>
              <a:gd name="T32" fmla="*/ 141 w 744"/>
              <a:gd name="T33" fmla="*/ 626 h 1504"/>
              <a:gd name="T34" fmla="*/ 148 w 744"/>
              <a:gd name="T35" fmla="*/ 801 h 1504"/>
              <a:gd name="T36" fmla="*/ 138 w 744"/>
              <a:gd name="T37" fmla="*/ 875 h 1504"/>
              <a:gd name="T38" fmla="*/ 181 w 744"/>
              <a:gd name="T39" fmla="*/ 1013 h 1504"/>
              <a:gd name="T40" fmla="*/ 250 w 744"/>
              <a:gd name="T41" fmla="*/ 1072 h 1504"/>
              <a:gd name="T42" fmla="*/ 255 w 744"/>
              <a:gd name="T43" fmla="*/ 1120 h 1504"/>
              <a:gd name="T44" fmla="*/ 254 w 744"/>
              <a:gd name="T45" fmla="*/ 1305 h 1504"/>
              <a:gd name="T46" fmla="*/ 242 w 744"/>
              <a:gd name="T47" fmla="*/ 1374 h 1504"/>
              <a:gd name="T48" fmla="*/ 250 w 744"/>
              <a:gd name="T49" fmla="*/ 1416 h 1504"/>
              <a:gd name="T50" fmla="*/ 345 w 744"/>
              <a:gd name="T51" fmla="*/ 1481 h 1504"/>
              <a:gd name="T52" fmla="*/ 394 w 744"/>
              <a:gd name="T53" fmla="*/ 1502 h 1504"/>
              <a:gd name="T54" fmla="*/ 404 w 744"/>
              <a:gd name="T55" fmla="*/ 1450 h 1504"/>
              <a:gd name="T56" fmla="*/ 453 w 744"/>
              <a:gd name="T57" fmla="*/ 1447 h 1504"/>
              <a:gd name="T58" fmla="*/ 475 w 744"/>
              <a:gd name="T59" fmla="*/ 1424 h 1504"/>
              <a:gd name="T60" fmla="*/ 468 w 744"/>
              <a:gd name="T61" fmla="*/ 1385 h 1504"/>
              <a:gd name="T62" fmla="*/ 446 w 744"/>
              <a:gd name="T63" fmla="*/ 1343 h 1504"/>
              <a:gd name="T64" fmla="*/ 479 w 744"/>
              <a:gd name="T65" fmla="*/ 1247 h 1504"/>
              <a:gd name="T66" fmla="*/ 542 w 744"/>
              <a:gd name="T67" fmla="*/ 1023 h 1504"/>
              <a:gd name="T68" fmla="*/ 553 w 744"/>
              <a:gd name="T69" fmla="*/ 906 h 1504"/>
              <a:gd name="T70" fmla="*/ 563 w 744"/>
              <a:gd name="T71" fmla="*/ 727 h 1504"/>
              <a:gd name="T72" fmla="*/ 617 w 744"/>
              <a:gd name="T73" fmla="*/ 651 h 1504"/>
              <a:gd name="T74" fmla="*/ 634 w 744"/>
              <a:gd name="T75" fmla="*/ 713 h 1504"/>
              <a:gd name="T76" fmla="*/ 670 w 744"/>
              <a:gd name="T77" fmla="*/ 737 h 1504"/>
              <a:gd name="T78" fmla="*/ 690 w 744"/>
              <a:gd name="T79" fmla="*/ 720 h 1504"/>
              <a:gd name="T80" fmla="*/ 680 w 744"/>
              <a:gd name="T81" fmla="*/ 662 h 1504"/>
              <a:gd name="T82" fmla="*/ 688 w 744"/>
              <a:gd name="T83" fmla="*/ 656 h 1504"/>
              <a:gd name="T84" fmla="*/ 692 w 744"/>
              <a:gd name="T85" fmla="*/ 607 h 1504"/>
              <a:gd name="T86" fmla="*/ 688 w 744"/>
              <a:gd name="T87" fmla="*/ 577 h 1504"/>
              <a:gd name="T88" fmla="*/ 664 w 744"/>
              <a:gd name="T89" fmla="*/ 563 h 1504"/>
              <a:gd name="T90" fmla="*/ 664 w 744"/>
              <a:gd name="T91" fmla="*/ 449 h 1504"/>
              <a:gd name="T92" fmla="*/ 656 w 744"/>
              <a:gd name="T93" fmla="*/ 420 h 1504"/>
              <a:gd name="T94" fmla="*/ 624 w 744"/>
              <a:gd name="T95" fmla="*/ 368 h 1504"/>
              <a:gd name="T96" fmla="*/ 586 w 744"/>
              <a:gd name="T97" fmla="*/ 287 h 1504"/>
              <a:gd name="T98" fmla="*/ 542 w 744"/>
              <a:gd name="T99" fmla="*/ 238 h 1504"/>
              <a:gd name="T100" fmla="*/ 499 w 744"/>
              <a:gd name="T101" fmla="*/ 195 h 1504"/>
              <a:gd name="T102" fmla="*/ 502 w 744"/>
              <a:gd name="T103" fmla="*/ 168 h 1504"/>
              <a:gd name="T104" fmla="*/ 538 w 744"/>
              <a:gd name="T105" fmla="*/ 157 h 1504"/>
              <a:gd name="T106" fmla="*/ 552 w 744"/>
              <a:gd name="T107" fmla="*/ 148 h 1504"/>
              <a:gd name="T108" fmla="*/ 521 w 744"/>
              <a:gd name="T109" fmla="*/ 121 h 1504"/>
              <a:gd name="T110" fmla="*/ 517 w 744"/>
              <a:gd name="T111" fmla="*/ 29 h 1504"/>
              <a:gd name="T112" fmla="*/ 500 w 744"/>
              <a:gd name="T113" fmla="*/ 7 h 1504"/>
              <a:gd name="T114" fmla="*/ 456 w 744"/>
              <a:gd name="T115" fmla="*/ 2 h 1504"/>
              <a:gd name="T116" fmla="*/ 394 w 744"/>
              <a:gd name="T117" fmla="*/ 0 h 1504"/>
              <a:gd name="T118" fmla="*/ 366 w 744"/>
              <a:gd name="T119" fmla="*/ 21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4" h="1504">
                <a:moveTo>
                  <a:pt x="351" y="78"/>
                </a:moveTo>
                <a:lnTo>
                  <a:pt x="351" y="78"/>
                </a:lnTo>
                <a:lnTo>
                  <a:pt x="351" y="75"/>
                </a:lnTo>
                <a:lnTo>
                  <a:pt x="350" y="74"/>
                </a:lnTo>
                <a:lnTo>
                  <a:pt x="348" y="73"/>
                </a:lnTo>
                <a:lnTo>
                  <a:pt x="346" y="72"/>
                </a:lnTo>
                <a:lnTo>
                  <a:pt x="342" y="72"/>
                </a:lnTo>
                <a:lnTo>
                  <a:pt x="337" y="74"/>
                </a:lnTo>
                <a:lnTo>
                  <a:pt x="330" y="78"/>
                </a:lnTo>
                <a:lnTo>
                  <a:pt x="330" y="78"/>
                </a:lnTo>
                <a:lnTo>
                  <a:pt x="326" y="80"/>
                </a:lnTo>
                <a:lnTo>
                  <a:pt x="323" y="84"/>
                </a:lnTo>
                <a:lnTo>
                  <a:pt x="318" y="93"/>
                </a:lnTo>
                <a:lnTo>
                  <a:pt x="316" y="102"/>
                </a:lnTo>
                <a:lnTo>
                  <a:pt x="316" y="111"/>
                </a:lnTo>
                <a:lnTo>
                  <a:pt x="316" y="119"/>
                </a:lnTo>
                <a:lnTo>
                  <a:pt x="316" y="126"/>
                </a:lnTo>
                <a:lnTo>
                  <a:pt x="318" y="131"/>
                </a:lnTo>
                <a:lnTo>
                  <a:pt x="318" y="131"/>
                </a:lnTo>
                <a:lnTo>
                  <a:pt x="319" y="131"/>
                </a:lnTo>
                <a:lnTo>
                  <a:pt x="319" y="131"/>
                </a:lnTo>
                <a:lnTo>
                  <a:pt x="314" y="133"/>
                </a:lnTo>
                <a:lnTo>
                  <a:pt x="297" y="143"/>
                </a:lnTo>
                <a:lnTo>
                  <a:pt x="275" y="155"/>
                </a:lnTo>
                <a:lnTo>
                  <a:pt x="265" y="160"/>
                </a:lnTo>
                <a:lnTo>
                  <a:pt x="255" y="163"/>
                </a:lnTo>
                <a:lnTo>
                  <a:pt x="255" y="163"/>
                </a:lnTo>
                <a:lnTo>
                  <a:pt x="228" y="172"/>
                </a:lnTo>
                <a:lnTo>
                  <a:pt x="190" y="187"/>
                </a:lnTo>
                <a:lnTo>
                  <a:pt x="171" y="196"/>
                </a:lnTo>
                <a:lnTo>
                  <a:pt x="156" y="204"/>
                </a:lnTo>
                <a:lnTo>
                  <a:pt x="143" y="210"/>
                </a:lnTo>
                <a:lnTo>
                  <a:pt x="140" y="214"/>
                </a:lnTo>
                <a:lnTo>
                  <a:pt x="138" y="216"/>
                </a:lnTo>
                <a:lnTo>
                  <a:pt x="138" y="216"/>
                </a:lnTo>
                <a:lnTo>
                  <a:pt x="123" y="249"/>
                </a:lnTo>
                <a:lnTo>
                  <a:pt x="115" y="268"/>
                </a:lnTo>
                <a:lnTo>
                  <a:pt x="110" y="275"/>
                </a:lnTo>
                <a:lnTo>
                  <a:pt x="107" y="280"/>
                </a:lnTo>
                <a:lnTo>
                  <a:pt x="107" y="280"/>
                </a:lnTo>
                <a:lnTo>
                  <a:pt x="102" y="289"/>
                </a:lnTo>
                <a:lnTo>
                  <a:pt x="93" y="309"/>
                </a:lnTo>
                <a:lnTo>
                  <a:pt x="74" y="367"/>
                </a:lnTo>
                <a:lnTo>
                  <a:pt x="54" y="426"/>
                </a:lnTo>
                <a:lnTo>
                  <a:pt x="43" y="460"/>
                </a:lnTo>
                <a:lnTo>
                  <a:pt x="0" y="567"/>
                </a:lnTo>
                <a:lnTo>
                  <a:pt x="0" y="567"/>
                </a:lnTo>
                <a:lnTo>
                  <a:pt x="4" y="616"/>
                </a:lnTo>
                <a:lnTo>
                  <a:pt x="8" y="652"/>
                </a:lnTo>
                <a:lnTo>
                  <a:pt x="10" y="673"/>
                </a:lnTo>
                <a:lnTo>
                  <a:pt x="10" y="673"/>
                </a:lnTo>
                <a:lnTo>
                  <a:pt x="17" y="685"/>
                </a:lnTo>
                <a:lnTo>
                  <a:pt x="19" y="696"/>
                </a:lnTo>
                <a:lnTo>
                  <a:pt x="22" y="715"/>
                </a:lnTo>
                <a:lnTo>
                  <a:pt x="22" y="715"/>
                </a:lnTo>
                <a:lnTo>
                  <a:pt x="23" y="738"/>
                </a:lnTo>
                <a:lnTo>
                  <a:pt x="23" y="754"/>
                </a:lnTo>
                <a:lnTo>
                  <a:pt x="22" y="769"/>
                </a:lnTo>
                <a:lnTo>
                  <a:pt x="22" y="769"/>
                </a:lnTo>
                <a:lnTo>
                  <a:pt x="27" y="772"/>
                </a:lnTo>
                <a:lnTo>
                  <a:pt x="30" y="774"/>
                </a:lnTo>
                <a:lnTo>
                  <a:pt x="32" y="777"/>
                </a:lnTo>
                <a:lnTo>
                  <a:pt x="32" y="779"/>
                </a:lnTo>
                <a:lnTo>
                  <a:pt x="32" y="779"/>
                </a:lnTo>
                <a:lnTo>
                  <a:pt x="32" y="783"/>
                </a:lnTo>
                <a:lnTo>
                  <a:pt x="29" y="788"/>
                </a:lnTo>
                <a:lnTo>
                  <a:pt x="24" y="800"/>
                </a:lnTo>
                <a:lnTo>
                  <a:pt x="23" y="806"/>
                </a:lnTo>
                <a:lnTo>
                  <a:pt x="23" y="812"/>
                </a:lnTo>
                <a:lnTo>
                  <a:pt x="24" y="816"/>
                </a:lnTo>
                <a:lnTo>
                  <a:pt x="27" y="818"/>
                </a:lnTo>
                <a:lnTo>
                  <a:pt x="29" y="820"/>
                </a:lnTo>
                <a:lnTo>
                  <a:pt x="32" y="822"/>
                </a:lnTo>
                <a:lnTo>
                  <a:pt x="32" y="822"/>
                </a:lnTo>
                <a:lnTo>
                  <a:pt x="40" y="825"/>
                </a:lnTo>
                <a:lnTo>
                  <a:pt x="48" y="826"/>
                </a:lnTo>
                <a:lnTo>
                  <a:pt x="57" y="827"/>
                </a:lnTo>
                <a:lnTo>
                  <a:pt x="64" y="827"/>
                </a:lnTo>
                <a:lnTo>
                  <a:pt x="77" y="826"/>
                </a:lnTo>
                <a:lnTo>
                  <a:pt x="82" y="823"/>
                </a:lnTo>
                <a:lnTo>
                  <a:pt x="86" y="822"/>
                </a:lnTo>
                <a:lnTo>
                  <a:pt x="86" y="822"/>
                </a:lnTo>
                <a:lnTo>
                  <a:pt x="88" y="820"/>
                </a:lnTo>
                <a:lnTo>
                  <a:pt x="91" y="816"/>
                </a:lnTo>
                <a:lnTo>
                  <a:pt x="94" y="807"/>
                </a:lnTo>
                <a:lnTo>
                  <a:pt x="96" y="797"/>
                </a:lnTo>
                <a:lnTo>
                  <a:pt x="96" y="789"/>
                </a:lnTo>
                <a:lnTo>
                  <a:pt x="96" y="789"/>
                </a:lnTo>
                <a:lnTo>
                  <a:pt x="89" y="772"/>
                </a:lnTo>
                <a:lnTo>
                  <a:pt x="86" y="758"/>
                </a:lnTo>
                <a:lnTo>
                  <a:pt x="86" y="758"/>
                </a:lnTo>
                <a:lnTo>
                  <a:pt x="88" y="758"/>
                </a:lnTo>
                <a:lnTo>
                  <a:pt x="94" y="758"/>
                </a:lnTo>
                <a:lnTo>
                  <a:pt x="98" y="757"/>
                </a:lnTo>
                <a:lnTo>
                  <a:pt x="102" y="754"/>
                </a:lnTo>
                <a:lnTo>
                  <a:pt x="104" y="752"/>
                </a:lnTo>
                <a:lnTo>
                  <a:pt x="107" y="748"/>
                </a:lnTo>
                <a:lnTo>
                  <a:pt x="107" y="748"/>
                </a:lnTo>
                <a:lnTo>
                  <a:pt x="127" y="662"/>
                </a:lnTo>
                <a:lnTo>
                  <a:pt x="138" y="598"/>
                </a:lnTo>
                <a:lnTo>
                  <a:pt x="138" y="598"/>
                </a:lnTo>
                <a:lnTo>
                  <a:pt x="141" y="626"/>
                </a:lnTo>
                <a:lnTo>
                  <a:pt x="147" y="689"/>
                </a:lnTo>
                <a:lnTo>
                  <a:pt x="150" y="724"/>
                </a:lnTo>
                <a:lnTo>
                  <a:pt x="152" y="757"/>
                </a:lnTo>
                <a:lnTo>
                  <a:pt x="151" y="783"/>
                </a:lnTo>
                <a:lnTo>
                  <a:pt x="151" y="793"/>
                </a:lnTo>
                <a:lnTo>
                  <a:pt x="148" y="801"/>
                </a:lnTo>
                <a:lnTo>
                  <a:pt x="148" y="801"/>
                </a:lnTo>
                <a:lnTo>
                  <a:pt x="146" y="812"/>
                </a:lnTo>
                <a:lnTo>
                  <a:pt x="143" y="823"/>
                </a:lnTo>
                <a:lnTo>
                  <a:pt x="141" y="845"/>
                </a:lnTo>
                <a:lnTo>
                  <a:pt x="140" y="862"/>
                </a:lnTo>
                <a:lnTo>
                  <a:pt x="138" y="875"/>
                </a:lnTo>
                <a:lnTo>
                  <a:pt x="138" y="875"/>
                </a:lnTo>
                <a:lnTo>
                  <a:pt x="138" y="879"/>
                </a:lnTo>
                <a:lnTo>
                  <a:pt x="140" y="885"/>
                </a:lnTo>
                <a:lnTo>
                  <a:pt x="143" y="901"/>
                </a:lnTo>
                <a:lnTo>
                  <a:pt x="159" y="949"/>
                </a:lnTo>
                <a:lnTo>
                  <a:pt x="181" y="1013"/>
                </a:lnTo>
                <a:lnTo>
                  <a:pt x="224" y="1023"/>
                </a:lnTo>
                <a:lnTo>
                  <a:pt x="224" y="1023"/>
                </a:lnTo>
                <a:lnTo>
                  <a:pt x="230" y="1033"/>
                </a:lnTo>
                <a:lnTo>
                  <a:pt x="236" y="1043"/>
                </a:lnTo>
                <a:lnTo>
                  <a:pt x="244" y="1057"/>
                </a:lnTo>
                <a:lnTo>
                  <a:pt x="250" y="1072"/>
                </a:lnTo>
                <a:lnTo>
                  <a:pt x="255" y="1089"/>
                </a:lnTo>
                <a:lnTo>
                  <a:pt x="257" y="1096"/>
                </a:lnTo>
                <a:lnTo>
                  <a:pt x="258" y="1104"/>
                </a:lnTo>
                <a:lnTo>
                  <a:pt x="257" y="1113"/>
                </a:lnTo>
                <a:lnTo>
                  <a:pt x="255" y="1120"/>
                </a:lnTo>
                <a:lnTo>
                  <a:pt x="255" y="1120"/>
                </a:lnTo>
                <a:lnTo>
                  <a:pt x="253" y="1129"/>
                </a:lnTo>
                <a:lnTo>
                  <a:pt x="252" y="1140"/>
                </a:lnTo>
                <a:lnTo>
                  <a:pt x="250" y="1169"/>
                </a:lnTo>
                <a:lnTo>
                  <a:pt x="250" y="1204"/>
                </a:lnTo>
                <a:lnTo>
                  <a:pt x="250" y="1241"/>
                </a:lnTo>
                <a:lnTo>
                  <a:pt x="254" y="1305"/>
                </a:lnTo>
                <a:lnTo>
                  <a:pt x="255" y="1333"/>
                </a:lnTo>
                <a:lnTo>
                  <a:pt x="255" y="1333"/>
                </a:lnTo>
                <a:lnTo>
                  <a:pt x="252" y="1344"/>
                </a:lnTo>
                <a:lnTo>
                  <a:pt x="245" y="1364"/>
                </a:lnTo>
                <a:lnTo>
                  <a:pt x="245" y="1364"/>
                </a:lnTo>
                <a:lnTo>
                  <a:pt x="242" y="1374"/>
                </a:lnTo>
                <a:lnTo>
                  <a:pt x="240" y="1384"/>
                </a:lnTo>
                <a:lnTo>
                  <a:pt x="242" y="1395"/>
                </a:lnTo>
                <a:lnTo>
                  <a:pt x="245" y="1407"/>
                </a:lnTo>
                <a:lnTo>
                  <a:pt x="245" y="1407"/>
                </a:lnTo>
                <a:lnTo>
                  <a:pt x="247" y="1412"/>
                </a:lnTo>
                <a:lnTo>
                  <a:pt x="250" y="1416"/>
                </a:lnTo>
                <a:lnTo>
                  <a:pt x="260" y="1422"/>
                </a:lnTo>
                <a:lnTo>
                  <a:pt x="273" y="1429"/>
                </a:lnTo>
                <a:lnTo>
                  <a:pt x="287" y="1438"/>
                </a:lnTo>
                <a:lnTo>
                  <a:pt x="287" y="1438"/>
                </a:lnTo>
                <a:lnTo>
                  <a:pt x="312" y="1457"/>
                </a:lnTo>
                <a:lnTo>
                  <a:pt x="345" y="1481"/>
                </a:lnTo>
                <a:lnTo>
                  <a:pt x="362" y="1491"/>
                </a:lnTo>
                <a:lnTo>
                  <a:pt x="376" y="1499"/>
                </a:lnTo>
                <a:lnTo>
                  <a:pt x="387" y="1504"/>
                </a:lnTo>
                <a:lnTo>
                  <a:pt x="391" y="1504"/>
                </a:lnTo>
                <a:lnTo>
                  <a:pt x="394" y="1502"/>
                </a:lnTo>
                <a:lnTo>
                  <a:pt x="394" y="1502"/>
                </a:lnTo>
                <a:lnTo>
                  <a:pt x="396" y="1497"/>
                </a:lnTo>
                <a:lnTo>
                  <a:pt x="399" y="1490"/>
                </a:lnTo>
                <a:lnTo>
                  <a:pt x="401" y="1473"/>
                </a:lnTo>
                <a:lnTo>
                  <a:pt x="402" y="1458"/>
                </a:lnTo>
                <a:lnTo>
                  <a:pt x="404" y="1450"/>
                </a:lnTo>
                <a:lnTo>
                  <a:pt x="404" y="1450"/>
                </a:lnTo>
                <a:lnTo>
                  <a:pt x="405" y="1448"/>
                </a:lnTo>
                <a:lnTo>
                  <a:pt x="406" y="1448"/>
                </a:lnTo>
                <a:lnTo>
                  <a:pt x="412" y="1448"/>
                </a:lnTo>
                <a:lnTo>
                  <a:pt x="431" y="1448"/>
                </a:lnTo>
                <a:lnTo>
                  <a:pt x="441" y="1448"/>
                </a:lnTo>
                <a:lnTo>
                  <a:pt x="453" y="1447"/>
                </a:lnTo>
                <a:lnTo>
                  <a:pt x="462" y="1443"/>
                </a:lnTo>
                <a:lnTo>
                  <a:pt x="465" y="1442"/>
                </a:lnTo>
                <a:lnTo>
                  <a:pt x="468" y="1438"/>
                </a:lnTo>
                <a:lnTo>
                  <a:pt x="468" y="1438"/>
                </a:lnTo>
                <a:lnTo>
                  <a:pt x="473" y="1432"/>
                </a:lnTo>
                <a:lnTo>
                  <a:pt x="475" y="1424"/>
                </a:lnTo>
                <a:lnTo>
                  <a:pt x="477" y="1417"/>
                </a:lnTo>
                <a:lnTo>
                  <a:pt x="477" y="1408"/>
                </a:lnTo>
                <a:lnTo>
                  <a:pt x="475" y="1402"/>
                </a:lnTo>
                <a:lnTo>
                  <a:pt x="474" y="1395"/>
                </a:lnTo>
                <a:lnTo>
                  <a:pt x="472" y="1389"/>
                </a:lnTo>
                <a:lnTo>
                  <a:pt x="468" y="1385"/>
                </a:lnTo>
                <a:lnTo>
                  <a:pt x="468" y="1385"/>
                </a:lnTo>
                <a:lnTo>
                  <a:pt x="462" y="1375"/>
                </a:lnTo>
                <a:lnTo>
                  <a:pt x="454" y="1363"/>
                </a:lnTo>
                <a:lnTo>
                  <a:pt x="449" y="1350"/>
                </a:lnTo>
                <a:lnTo>
                  <a:pt x="446" y="1343"/>
                </a:lnTo>
                <a:lnTo>
                  <a:pt x="446" y="1343"/>
                </a:lnTo>
                <a:lnTo>
                  <a:pt x="451" y="1329"/>
                </a:lnTo>
                <a:lnTo>
                  <a:pt x="462" y="1300"/>
                </a:lnTo>
                <a:lnTo>
                  <a:pt x="472" y="1270"/>
                </a:lnTo>
                <a:lnTo>
                  <a:pt x="477" y="1257"/>
                </a:lnTo>
                <a:lnTo>
                  <a:pt x="479" y="1247"/>
                </a:lnTo>
                <a:lnTo>
                  <a:pt x="479" y="1247"/>
                </a:lnTo>
                <a:lnTo>
                  <a:pt x="521" y="1035"/>
                </a:lnTo>
                <a:lnTo>
                  <a:pt x="521" y="1035"/>
                </a:lnTo>
                <a:lnTo>
                  <a:pt x="532" y="1032"/>
                </a:lnTo>
                <a:lnTo>
                  <a:pt x="539" y="1028"/>
                </a:lnTo>
                <a:lnTo>
                  <a:pt x="542" y="1026"/>
                </a:lnTo>
                <a:lnTo>
                  <a:pt x="542" y="1023"/>
                </a:lnTo>
                <a:lnTo>
                  <a:pt x="542" y="1023"/>
                </a:lnTo>
                <a:lnTo>
                  <a:pt x="549" y="967"/>
                </a:lnTo>
                <a:lnTo>
                  <a:pt x="553" y="929"/>
                </a:lnTo>
                <a:lnTo>
                  <a:pt x="553" y="915"/>
                </a:lnTo>
                <a:lnTo>
                  <a:pt x="553" y="906"/>
                </a:lnTo>
                <a:lnTo>
                  <a:pt x="553" y="906"/>
                </a:lnTo>
                <a:lnTo>
                  <a:pt x="552" y="898"/>
                </a:lnTo>
                <a:lnTo>
                  <a:pt x="552" y="880"/>
                </a:lnTo>
                <a:lnTo>
                  <a:pt x="555" y="827"/>
                </a:lnTo>
                <a:lnTo>
                  <a:pt x="558" y="769"/>
                </a:lnTo>
                <a:lnTo>
                  <a:pt x="561" y="744"/>
                </a:lnTo>
                <a:lnTo>
                  <a:pt x="563" y="727"/>
                </a:lnTo>
                <a:lnTo>
                  <a:pt x="563" y="727"/>
                </a:lnTo>
                <a:lnTo>
                  <a:pt x="566" y="709"/>
                </a:lnTo>
                <a:lnTo>
                  <a:pt x="568" y="688"/>
                </a:lnTo>
                <a:lnTo>
                  <a:pt x="572" y="642"/>
                </a:lnTo>
                <a:lnTo>
                  <a:pt x="575" y="588"/>
                </a:lnTo>
                <a:lnTo>
                  <a:pt x="617" y="651"/>
                </a:lnTo>
                <a:lnTo>
                  <a:pt x="617" y="651"/>
                </a:lnTo>
                <a:lnTo>
                  <a:pt x="621" y="676"/>
                </a:lnTo>
                <a:lnTo>
                  <a:pt x="627" y="705"/>
                </a:lnTo>
                <a:lnTo>
                  <a:pt x="627" y="705"/>
                </a:lnTo>
                <a:lnTo>
                  <a:pt x="630" y="709"/>
                </a:lnTo>
                <a:lnTo>
                  <a:pt x="634" y="713"/>
                </a:lnTo>
                <a:lnTo>
                  <a:pt x="637" y="715"/>
                </a:lnTo>
                <a:lnTo>
                  <a:pt x="637" y="748"/>
                </a:lnTo>
                <a:lnTo>
                  <a:pt x="649" y="748"/>
                </a:lnTo>
                <a:lnTo>
                  <a:pt x="723" y="1438"/>
                </a:lnTo>
                <a:lnTo>
                  <a:pt x="744" y="1438"/>
                </a:lnTo>
                <a:lnTo>
                  <a:pt x="670" y="737"/>
                </a:lnTo>
                <a:lnTo>
                  <a:pt x="670" y="737"/>
                </a:lnTo>
                <a:lnTo>
                  <a:pt x="674" y="735"/>
                </a:lnTo>
                <a:lnTo>
                  <a:pt x="681" y="732"/>
                </a:lnTo>
                <a:lnTo>
                  <a:pt x="685" y="729"/>
                </a:lnTo>
                <a:lnTo>
                  <a:pt x="689" y="725"/>
                </a:lnTo>
                <a:lnTo>
                  <a:pt x="690" y="720"/>
                </a:lnTo>
                <a:lnTo>
                  <a:pt x="692" y="715"/>
                </a:lnTo>
                <a:lnTo>
                  <a:pt x="692" y="715"/>
                </a:lnTo>
                <a:lnTo>
                  <a:pt x="688" y="684"/>
                </a:lnTo>
                <a:lnTo>
                  <a:pt x="684" y="670"/>
                </a:lnTo>
                <a:lnTo>
                  <a:pt x="683" y="665"/>
                </a:lnTo>
                <a:lnTo>
                  <a:pt x="680" y="662"/>
                </a:lnTo>
                <a:lnTo>
                  <a:pt x="680" y="662"/>
                </a:lnTo>
                <a:lnTo>
                  <a:pt x="679" y="662"/>
                </a:lnTo>
                <a:lnTo>
                  <a:pt x="680" y="661"/>
                </a:lnTo>
                <a:lnTo>
                  <a:pt x="681" y="661"/>
                </a:lnTo>
                <a:lnTo>
                  <a:pt x="684" y="659"/>
                </a:lnTo>
                <a:lnTo>
                  <a:pt x="688" y="656"/>
                </a:lnTo>
                <a:lnTo>
                  <a:pt x="689" y="650"/>
                </a:lnTo>
                <a:lnTo>
                  <a:pt x="692" y="642"/>
                </a:lnTo>
                <a:lnTo>
                  <a:pt x="692" y="631"/>
                </a:lnTo>
                <a:lnTo>
                  <a:pt x="692" y="631"/>
                </a:lnTo>
                <a:lnTo>
                  <a:pt x="692" y="618"/>
                </a:lnTo>
                <a:lnTo>
                  <a:pt x="692" y="607"/>
                </a:lnTo>
                <a:lnTo>
                  <a:pt x="693" y="592"/>
                </a:lnTo>
                <a:lnTo>
                  <a:pt x="694" y="582"/>
                </a:lnTo>
                <a:lnTo>
                  <a:pt x="693" y="580"/>
                </a:lnTo>
                <a:lnTo>
                  <a:pt x="692" y="577"/>
                </a:lnTo>
                <a:lnTo>
                  <a:pt x="692" y="577"/>
                </a:lnTo>
                <a:lnTo>
                  <a:pt x="688" y="577"/>
                </a:lnTo>
                <a:lnTo>
                  <a:pt x="683" y="577"/>
                </a:lnTo>
                <a:lnTo>
                  <a:pt x="678" y="577"/>
                </a:lnTo>
                <a:lnTo>
                  <a:pt x="671" y="574"/>
                </a:lnTo>
                <a:lnTo>
                  <a:pt x="669" y="572"/>
                </a:lnTo>
                <a:lnTo>
                  <a:pt x="666" y="568"/>
                </a:lnTo>
                <a:lnTo>
                  <a:pt x="664" y="563"/>
                </a:lnTo>
                <a:lnTo>
                  <a:pt x="663" y="557"/>
                </a:lnTo>
                <a:lnTo>
                  <a:pt x="660" y="539"/>
                </a:lnTo>
                <a:lnTo>
                  <a:pt x="659" y="514"/>
                </a:lnTo>
                <a:lnTo>
                  <a:pt x="659" y="514"/>
                </a:lnTo>
                <a:lnTo>
                  <a:pt x="661" y="469"/>
                </a:lnTo>
                <a:lnTo>
                  <a:pt x="664" y="449"/>
                </a:lnTo>
                <a:lnTo>
                  <a:pt x="664" y="442"/>
                </a:lnTo>
                <a:lnTo>
                  <a:pt x="664" y="439"/>
                </a:lnTo>
                <a:lnTo>
                  <a:pt x="659" y="429"/>
                </a:lnTo>
                <a:lnTo>
                  <a:pt x="659" y="429"/>
                </a:lnTo>
                <a:lnTo>
                  <a:pt x="658" y="422"/>
                </a:lnTo>
                <a:lnTo>
                  <a:pt x="656" y="420"/>
                </a:lnTo>
                <a:lnTo>
                  <a:pt x="656" y="415"/>
                </a:lnTo>
                <a:lnTo>
                  <a:pt x="655" y="412"/>
                </a:lnTo>
                <a:lnTo>
                  <a:pt x="653" y="407"/>
                </a:lnTo>
                <a:lnTo>
                  <a:pt x="637" y="386"/>
                </a:lnTo>
                <a:lnTo>
                  <a:pt x="637" y="386"/>
                </a:lnTo>
                <a:lnTo>
                  <a:pt x="624" y="368"/>
                </a:lnTo>
                <a:lnTo>
                  <a:pt x="620" y="363"/>
                </a:lnTo>
                <a:lnTo>
                  <a:pt x="617" y="357"/>
                </a:lnTo>
                <a:lnTo>
                  <a:pt x="606" y="333"/>
                </a:lnTo>
                <a:lnTo>
                  <a:pt x="606" y="333"/>
                </a:lnTo>
                <a:lnTo>
                  <a:pt x="592" y="303"/>
                </a:lnTo>
                <a:lnTo>
                  <a:pt x="586" y="287"/>
                </a:lnTo>
                <a:lnTo>
                  <a:pt x="585" y="280"/>
                </a:lnTo>
                <a:lnTo>
                  <a:pt x="585" y="280"/>
                </a:lnTo>
                <a:lnTo>
                  <a:pt x="585" y="280"/>
                </a:lnTo>
                <a:lnTo>
                  <a:pt x="566" y="261"/>
                </a:lnTo>
                <a:lnTo>
                  <a:pt x="552" y="248"/>
                </a:lnTo>
                <a:lnTo>
                  <a:pt x="542" y="238"/>
                </a:lnTo>
                <a:lnTo>
                  <a:pt x="542" y="238"/>
                </a:lnTo>
                <a:lnTo>
                  <a:pt x="521" y="212"/>
                </a:lnTo>
                <a:lnTo>
                  <a:pt x="508" y="200"/>
                </a:lnTo>
                <a:lnTo>
                  <a:pt x="503" y="196"/>
                </a:lnTo>
                <a:lnTo>
                  <a:pt x="499" y="195"/>
                </a:lnTo>
                <a:lnTo>
                  <a:pt x="499" y="195"/>
                </a:lnTo>
                <a:lnTo>
                  <a:pt x="498" y="195"/>
                </a:lnTo>
                <a:lnTo>
                  <a:pt x="498" y="192"/>
                </a:lnTo>
                <a:lnTo>
                  <a:pt x="498" y="187"/>
                </a:lnTo>
                <a:lnTo>
                  <a:pt x="499" y="173"/>
                </a:lnTo>
                <a:lnTo>
                  <a:pt x="499" y="173"/>
                </a:lnTo>
                <a:lnTo>
                  <a:pt x="502" y="168"/>
                </a:lnTo>
                <a:lnTo>
                  <a:pt x="505" y="161"/>
                </a:lnTo>
                <a:lnTo>
                  <a:pt x="511" y="152"/>
                </a:lnTo>
                <a:lnTo>
                  <a:pt x="511" y="152"/>
                </a:lnTo>
                <a:lnTo>
                  <a:pt x="517" y="153"/>
                </a:lnTo>
                <a:lnTo>
                  <a:pt x="531" y="156"/>
                </a:lnTo>
                <a:lnTo>
                  <a:pt x="538" y="157"/>
                </a:lnTo>
                <a:lnTo>
                  <a:pt x="546" y="157"/>
                </a:lnTo>
                <a:lnTo>
                  <a:pt x="551" y="155"/>
                </a:lnTo>
                <a:lnTo>
                  <a:pt x="552" y="153"/>
                </a:lnTo>
                <a:lnTo>
                  <a:pt x="553" y="152"/>
                </a:lnTo>
                <a:lnTo>
                  <a:pt x="553" y="152"/>
                </a:lnTo>
                <a:lnTo>
                  <a:pt x="552" y="148"/>
                </a:lnTo>
                <a:lnTo>
                  <a:pt x="548" y="143"/>
                </a:lnTo>
                <a:lnTo>
                  <a:pt x="543" y="137"/>
                </a:lnTo>
                <a:lnTo>
                  <a:pt x="538" y="132"/>
                </a:lnTo>
                <a:lnTo>
                  <a:pt x="527" y="123"/>
                </a:lnTo>
                <a:lnTo>
                  <a:pt x="521" y="121"/>
                </a:lnTo>
                <a:lnTo>
                  <a:pt x="521" y="121"/>
                </a:lnTo>
                <a:lnTo>
                  <a:pt x="528" y="85"/>
                </a:lnTo>
                <a:lnTo>
                  <a:pt x="532" y="60"/>
                </a:lnTo>
                <a:lnTo>
                  <a:pt x="533" y="51"/>
                </a:lnTo>
                <a:lnTo>
                  <a:pt x="532" y="45"/>
                </a:lnTo>
                <a:lnTo>
                  <a:pt x="532" y="45"/>
                </a:lnTo>
                <a:lnTo>
                  <a:pt x="517" y="29"/>
                </a:lnTo>
                <a:lnTo>
                  <a:pt x="507" y="19"/>
                </a:lnTo>
                <a:lnTo>
                  <a:pt x="499" y="14"/>
                </a:lnTo>
                <a:lnTo>
                  <a:pt x="499" y="14"/>
                </a:lnTo>
                <a:lnTo>
                  <a:pt x="498" y="12"/>
                </a:lnTo>
                <a:lnTo>
                  <a:pt x="499" y="11"/>
                </a:lnTo>
                <a:lnTo>
                  <a:pt x="500" y="7"/>
                </a:lnTo>
                <a:lnTo>
                  <a:pt x="499" y="6"/>
                </a:lnTo>
                <a:lnTo>
                  <a:pt x="497" y="5"/>
                </a:lnTo>
                <a:lnTo>
                  <a:pt x="490" y="4"/>
                </a:lnTo>
                <a:lnTo>
                  <a:pt x="479" y="4"/>
                </a:lnTo>
                <a:lnTo>
                  <a:pt x="479" y="4"/>
                </a:lnTo>
                <a:lnTo>
                  <a:pt x="456" y="2"/>
                </a:lnTo>
                <a:lnTo>
                  <a:pt x="445" y="4"/>
                </a:lnTo>
                <a:lnTo>
                  <a:pt x="436" y="5"/>
                </a:lnTo>
                <a:lnTo>
                  <a:pt x="425" y="4"/>
                </a:lnTo>
                <a:lnTo>
                  <a:pt x="425" y="4"/>
                </a:lnTo>
                <a:lnTo>
                  <a:pt x="410" y="1"/>
                </a:lnTo>
                <a:lnTo>
                  <a:pt x="394" y="0"/>
                </a:lnTo>
                <a:lnTo>
                  <a:pt x="380" y="0"/>
                </a:lnTo>
                <a:lnTo>
                  <a:pt x="375" y="1"/>
                </a:lnTo>
                <a:lnTo>
                  <a:pt x="372" y="4"/>
                </a:lnTo>
                <a:lnTo>
                  <a:pt x="372" y="4"/>
                </a:lnTo>
                <a:lnTo>
                  <a:pt x="368" y="10"/>
                </a:lnTo>
                <a:lnTo>
                  <a:pt x="366" y="21"/>
                </a:lnTo>
                <a:lnTo>
                  <a:pt x="362" y="35"/>
                </a:lnTo>
                <a:lnTo>
                  <a:pt x="351" y="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2">
            <a:extLst>
              <a:ext uri="{FF2B5EF4-FFF2-40B4-BE49-F238E27FC236}">
                <a16:creationId xmlns:a16="http://schemas.microsoft.com/office/drawing/2014/main" id="{DBE34202-E448-4D33-943B-91B869F5A7D1}"/>
              </a:ext>
            </a:extLst>
          </p:cNvPr>
          <p:cNvSpPr>
            <a:spLocks/>
          </p:cNvSpPr>
          <p:nvPr/>
        </p:nvSpPr>
        <p:spPr bwMode="auto">
          <a:xfrm>
            <a:off x="8104302" y="4601403"/>
            <a:ext cx="769938" cy="1827213"/>
          </a:xfrm>
          <a:custGeom>
            <a:avLst/>
            <a:gdLst>
              <a:gd name="T0" fmla="*/ 129 w 485"/>
              <a:gd name="T1" fmla="*/ 114 h 1151"/>
              <a:gd name="T2" fmla="*/ 138 w 485"/>
              <a:gd name="T3" fmla="*/ 125 h 1151"/>
              <a:gd name="T4" fmla="*/ 161 w 485"/>
              <a:gd name="T5" fmla="*/ 126 h 1151"/>
              <a:gd name="T6" fmla="*/ 196 w 485"/>
              <a:gd name="T7" fmla="*/ 130 h 1151"/>
              <a:gd name="T8" fmla="*/ 200 w 485"/>
              <a:gd name="T9" fmla="*/ 139 h 1151"/>
              <a:gd name="T10" fmla="*/ 217 w 485"/>
              <a:gd name="T11" fmla="*/ 163 h 1151"/>
              <a:gd name="T12" fmla="*/ 236 w 485"/>
              <a:gd name="T13" fmla="*/ 178 h 1151"/>
              <a:gd name="T14" fmla="*/ 223 w 485"/>
              <a:gd name="T15" fmla="*/ 204 h 1151"/>
              <a:gd name="T16" fmla="*/ 233 w 485"/>
              <a:gd name="T17" fmla="*/ 227 h 1151"/>
              <a:gd name="T18" fmla="*/ 211 w 485"/>
              <a:gd name="T19" fmla="*/ 320 h 1151"/>
              <a:gd name="T20" fmla="*/ 188 w 485"/>
              <a:gd name="T21" fmla="*/ 449 h 1151"/>
              <a:gd name="T22" fmla="*/ 148 w 485"/>
              <a:gd name="T23" fmla="*/ 497 h 1151"/>
              <a:gd name="T24" fmla="*/ 136 w 485"/>
              <a:gd name="T25" fmla="*/ 528 h 1151"/>
              <a:gd name="T26" fmla="*/ 136 w 485"/>
              <a:gd name="T27" fmla="*/ 545 h 1151"/>
              <a:gd name="T28" fmla="*/ 141 w 485"/>
              <a:gd name="T29" fmla="*/ 584 h 1151"/>
              <a:gd name="T30" fmla="*/ 1 w 485"/>
              <a:gd name="T31" fmla="*/ 1094 h 1151"/>
              <a:gd name="T32" fmla="*/ 11 w 485"/>
              <a:gd name="T33" fmla="*/ 1101 h 1151"/>
              <a:gd name="T34" fmla="*/ 164 w 485"/>
              <a:gd name="T35" fmla="*/ 572 h 1151"/>
              <a:gd name="T36" fmla="*/ 181 w 485"/>
              <a:gd name="T37" fmla="*/ 567 h 1151"/>
              <a:gd name="T38" fmla="*/ 193 w 485"/>
              <a:gd name="T39" fmla="*/ 565 h 1151"/>
              <a:gd name="T40" fmla="*/ 175 w 485"/>
              <a:gd name="T41" fmla="*/ 610 h 1151"/>
              <a:gd name="T42" fmla="*/ 135 w 485"/>
              <a:gd name="T43" fmla="*/ 755 h 1151"/>
              <a:gd name="T44" fmla="*/ 135 w 485"/>
              <a:gd name="T45" fmla="*/ 804 h 1151"/>
              <a:gd name="T46" fmla="*/ 188 w 485"/>
              <a:gd name="T47" fmla="*/ 810 h 1151"/>
              <a:gd name="T48" fmla="*/ 233 w 485"/>
              <a:gd name="T49" fmla="*/ 962 h 1151"/>
              <a:gd name="T50" fmla="*/ 277 w 485"/>
              <a:gd name="T51" fmla="*/ 1007 h 1151"/>
              <a:gd name="T52" fmla="*/ 294 w 485"/>
              <a:gd name="T53" fmla="*/ 1054 h 1151"/>
              <a:gd name="T54" fmla="*/ 288 w 485"/>
              <a:gd name="T55" fmla="*/ 1070 h 1151"/>
              <a:gd name="T56" fmla="*/ 280 w 485"/>
              <a:gd name="T57" fmla="*/ 1107 h 1151"/>
              <a:gd name="T58" fmla="*/ 232 w 485"/>
              <a:gd name="T59" fmla="*/ 1113 h 1151"/>
              <a:gd name="T60" fmla="*/ 219 w 485"/>
              <a:gd name="T61" fmla="*/ 1118 h 1151"/>
              <a:gd name="T62" fmla="*/ 218 w 485"/>
              <a:gd name="T63" fmla="*/ 1134 h 1151"/>
              <a:gd name="T64" fmla="*/ 298 w 485"/>
              <a:gd name="T65" fmla="*/ 1142 h 1151"/>
              <a:gd name="T66" fmla="*/ 390 w 485"/>
              <a:gd name="T67" fmla="*/ 1151 h 1151"/>
              <a:gd name="T68" fmla="*/ 401 w 485"/>
              <a:gd name="T69" fmla="*/ 1140 h 1151"/>
              <a:gd name="T70" fmla="*/ 403 w 485"/>
              <a:gd name="T71" fmla="*/ 1113 h 1151"/>
              <a:gd name="T72" fmla="*/ 449 w 485"/>
              <a:gd name="T73" fmla="*/ 1083 h 1151"/>
              <a:gd name="T74" fmla="*/ 456 w 485"/>
              <a:gd name="T75" fmla="*/ 1066 h 1151"/>
              <a:gd name="T76" fmla="*/ 444 w 485"/>
              <a:gd name="T77" fmla="*/ 1037 h 1151"/>
              <a:gd name="T78" fmla="*/ 426 w 485"/>
              <a:gd name="T79" fmla="*/ 1031 h 1151"/>
              <a:gd name="T80" fmla="*/ 432 w 485"/>
              <a:gd name="T81" fmla="*/ 1019 h 1151"/>
              <a:gd name="T82" fmla="*/ 391 w 485"/>
              <a:gd name="T83" fmla="*/ 939 h 1151"/>
              <a:gd name="T84" fmla="*/ 374 w 485"/>
              <a:gd name="T85" fmla="*/ 892 h 1151"/>
              <a:gd name="T86" fmla="*/ 383 w 485"/>
              <a:gd name="T87" fmla="*/ 799 h 1151"/>
              <a:gd name="T88" fmla="*/ 443 w 485"/>
              <a:gd name="T89" fmla="*/ 709 h 1151"/>
              <a:gd name="T90" fmla="*/ 463 w 485"/>
              <a:gd name="T91" fmla="*/ 703 h 1151"/>
              <a:gd name="T92" fmla="*/ 485 w 485"/>
              <a:gd name="T93" fmla="*/ 682 h 1151"/>
              <a:gd name="T94" fmla="*/ 456 w 485"/>
              <a:gd name="T95" fmla="*/ 620 h 1151"/>
              <a:gd name="T96" fmla="*/ 450 w 485"/>
              <a:gd name="T97" fmla="*/ 556 h 1151"/>
              <a:gd name="T98" fmla="*/ 463 w 485"/>
              <a:gd name="T99" fmla="*/ 374 h 1151"/>
              <a:gd name="T100" fmla="*/ 460 w 485"/>
              <a:gd name="T101" fmla="*/ 252 h 1151"/>
              <a:gd name="T102" fmla="*/ 450 w 485"/>
              <a:gd name="T103" fmla="*/ 192 h 1151"/>
              <a:gd name="T104" fmla="*/ 409 w 485"/>
              <a:gd name="T105" fmla="*/ 133 h 1151"/>
              <a:gd name="T106" fmla="*/ 356 w 485"/>
              <a:gd name="T107" fmla="*/ 103 h 1151"/>
              <a:gd name="T108" fmla="*/ 337 w 485"/>
              <a:gd name="T109" fmla="*/ 97 h 1151"/>
              <a:gd name="T110" fmla="*/ 335 w 485"/>
              <a:gd name="T111" fmla="*/ 80 h 1151"/>
              <a:gd name="T112" fmla="*/ 320 w 485"/>
              <a:gd name="T113" fmla="*/ 71 h 1151"/>
              <a:gd name="T114" fmla="*/ 296 w 485"/>
              <a:gd name="T115" fmla="*/ 41 h 1151"/>
              <a:gd name="T116" fmla="*/ 284 w 485"/>
              <a:gd name="T117" fmla="*/ 14 h 1151"/>
              <a:gd name="T118" fmla="*/ 247 w 485"/>
              <a:gd name="T119" fmla="*/ 1 h 1151"/>
              <a:gd name="T120" fmla="*/ 199 w 485"/>
              <a:gd name="T121" fmla="*/ 8 h 1151"/>
              <a:gd name="T122" fmla="*/ 170 w 485"/>
              <a:gd name="T123" fmla="*/ 35 h 1151"/>
              <a:gd name="T124" fmla="*/ 164 w 485"/>
              <a:gd name="T125" fmla="*/ 59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5" h="1151">
                <a:moveTo>
                  <a:pt x="164" y="81"/>
                </a:moveTo>
                <a:lnTo>
                  <a:pt x="164" y="81"/>
                </a:lnTo>
                <a:lnTo>
                  <a:pt x="144" y="97"/>
                </a:lnTo>
                <a:lnTo>
                  <a:pt x="132" y="109"/>
                </a:lnTo>
                <a:lnTo>
                  <a:pt x="129" y="114"/>
                </a:lnTo>
                <a:lnTo>
                  <a:pt x="129" y="115"/>
                </a:lnTo>
                <a:lnTo>
                  <a:pt x="129" y="116"/>
                </a:lnTo>
                <a:lnTo>
                  <a:pt x="129" y="116"/>
                </a:lnTo>
                <a:lnTo>
                  <a:pt x="134" y="120"/>
                </a:lnTo>
                <a:lnTo>
                  <a:pt x="138" y="125"/>
                </a:lnTo>
                <a:lnTo>
                  <a:pt x="144" y="127"/>
                </a:lnTo>
                <a:lnTo>
                  <a:pt x="148" y="128"/>
                </a:lnTo>
                <a:lnTo>
                  <a:pt x="152" y="128"/>
                </a:lnTo>
                <a:lnTo>
                  <a:pt x="152" y="128"/>
                </a:lnTo>
                <a:lnTo>
                  <a:pt x="161" y="126"/>
                </a:lnTo>
                <a:lnTo>
                  <a:pt x="171" y="121"/>
                </a:lnTo>
                <a:lnTo>
                  <a:pt x="182" y="116"/>
                </a:lnTo>
                <a:lnTo>
                  <a:pt x="182" y="116"/>
                </a:lnTo>
                <a:lnTo>
                  <a:pt x="190" y="124"/>
                </a:lnTo>
                <a:lnTo>
                  <a:pt x="196" y="130"/>
                </a:lnTo>
                <a:lnTo>
                  <a:pt x="199" y="132"/>
                </a:lnTo>
                <a:lnTo>
                  <a:pt x="199" y="133"/>
                </a:lnTo>
                <a:lnTo>
                  <a:pt x="199" y="133"/>
                </a:lnTo>
                <a:lnTo>
                  <a:pt x="200" y="137"/>
                </a:lnTo>
                <a:lnTo>
                  <a:pt x="200" y="139"/>
                </a:lnTo>
                <a:lnTo>
                  <a:pt x="205" y="145"/>
                </a:lnTo>
                <a:lnTo>
                  <a:pt x="205" y="145"/>
                </a:lnTo>
                <a:lnTo>
                  <a:pt x="211" y="156"/>
                </a:lnTo>
                <a:lnTo>
                  <a:pt x="213" y="161"/>
                </a:lnTo>
                <a:lnTo>
                  <a:pt x="217" y="163"/>
                </a:lnTo>
                <a:lnTo>
                  <a:pt x="217" y="163"/>
                </a:lnTo>
                <a:lnTo>
                  <a:pt x="230" y="169"/>
                </a:lnTo>
                <a:lnTo>
                  <a:pt x="239" y="174"/>
                </a:lnTo>
                <a:lnTo>
                  <a:pt x="239" y="174"/>
                </a:lnTo>
                <a:lnTo>
                  <a:pt x="236" y="178"/>
                </a:lnTo>
                <a:lnTo>
                  <a:pt x="229" y="186"/>
                </a:lnTo>
                <a:lnTo>
                  <a:pt x="225" y="191"/>
                </a:lnTo>
                <a:lnTo>
                  <a:pt x="223" y="196"/>
                </a:lnTo>
                <a:lnTo>
                  <a:pt x="221" y="199"/>
                </a:lnTo>
                <a:lnTo>
                  <a:pt x="223" y="204"/>
                </a:lnTo>
                <a:lnTo>
                  <a:pt x="223" y="204"/>
                </a:lnTo>
                <a:lnTo>
                  <a:pt x="227" y="211"/>
                </a:lnTo>
                <a:lnTo>
                  <a:pt x="231" y="219"/>
                </a:lnTo>
                <a:lnTo>
                  <a:pt x="233" y="227"/>
                </a:lnTo>
                <a:lnTo>
                  <a:pt x="233" y="227"/>
                </a:lnTo>
                <a:lnTo>
                  <a:pt x="232" y="254"/>
                </a:lnTo>
                <a:lnTo>
                  <a:pt x="230" y="274"/>
                </a:lnTo>
                <a:lnTo>
                  <a:pt x="227" y="285"/>
                </a:lnTo>
                <a:lnTo>
                  <a:pt x="211" y="320"/>
                </a:lnTo>
                <a:lnTo>
                  <a:pt x="211" y="320"/>
                </a:lnTo>
                <a:lnTo>
                  <a:pt x="208" y="328"/>
                </a:lnTo>
                <a:lnTo>
                  <a:pt x="205" y="344"/>
                </a:lnTo>
                <a:lnTo>
                  <a:pt x="197" y="386"/>
                </a:lnTo>
                <a:lnTo>
                  <a:pt x="188" y="449"/>
                </a:lnTo>
                <a:lnTo>
                  <a:pt x="188" y="449"/>
                </a:lnTo>
                <a:lnTo>
                  <a:pt x="182" y="466"/>
                </a:lnTo>
                <a:lnTo>
                  <a:pt x="176" y="478"/>
                </a:lnTo>
                <a:lnTo>
                  <a:pt x="176" y="478"/>
                </a:lnTo>
                <a:lnTo>
                  <a:pt x="160" y="488"/>
                </a:lnTo>
                <a:lnTo>
                  <a:pt x="148" y="497"/>
                </a:lnTo>
                <a:lnTo>
                  <a:pt x="143" y="503"/>
                </a:lnTo>
                <a:lnTo>
                  <a:pt x="141" y="506"/>
                </a:lnTo>
                <a:lnTo>
                  <a:pt x="141" y="506"/>
                </a:lnTo>
                <a:lnTo>
                  <a:pt x="138" y="517"/>
                </a:lnTo>
                <a:lnTo>
                  <a:pt x="136" y="528"/>
                </a:lnTo>
                <a:lnTo>
                  <a:pt x="136" y="538"/>
                </a:lnTo>
                <a:lnTo>
                  <a:pt x="135" y="541"/>
                </a:lnTo>
                <a:lnTo>
                  <a:pt x="135" y="541"/>
                </a:lnTo>
                <a:lnTo>
                  <a:pt x="135" y="543"/>
                </a:lnTo>
                <a:lnTo>
                  <a:pt x="136" y="545"/>
                </a:lnTo>
                <a:lnTo>
                  <a:pt x="140" y="549"/>
                </a:lnTo>
                <a:lnTo>
                  <a:pt x="144" y="555"/>
                </a:lnTo>
                <a:lnTo>
                  <a:pt x="147" y="559"/>
                </a:lnTo>
                <a:lnTo>
                  <a:pt x="147" y="559"/>
                </a:lnTo>
                <a:lnTo>
                  <a:pt x="141" y="584"/>
                </a:lnTo>
                <a:lnTo>
                  <a:pt x="124" y="645"/>
                </a:lnTo>
                <a:lnTo>
                  <a:pt x="73" y="827"/>
                </a:lnTo>
                <a:lnTo>
                  <a:pt x="0" y="1089"/>
                </a:lnTo>
                <a:lnTo>
                  <a:pt x="0" y="1089"/>
                </a:lnTo>
                <a:lnTo>
                  <a:pt x="1" y="1094"/>
                </a:lnTo>
                <a:lnTo>
                  <a:pt x="2" y="1098"/>
                </a:lnTo>
                <a:lnTo>
                  <a:pt x="6" y="1101"/>
                </a:lnTo>
                <a:lnTo>
                  <a:pt x="6" y="1101"/>
                </a:lnTo>
                <a:lnTo>
                  <a:pt x="8" y="1102"/>
                </a:lnTo>
                <a:lnTo>
                  <a:pt x="11" y="1101"/>
                </a:lnTo>
                <a:lnTo>
                  <a:pt x="14" y="1098"/>
                </a:lnTo>
                <a:lnTo>
                  <a:pt x="17" y="1092"/>
                </a:lnTo>
                <a:lnTo>
                  <a:pt x="18" y="1089"/>
                </a:lnTo>
                <a:lnTo>
                  <a:pt x="164" y="572"/>
                </a:lnTo>
                <a:lnTo>
                  <a:pt x="164" y="572"/>
                </a:lnTo>
                <a:lnTo>
                  <a:pt x="166" y="572"/>
                </a:lnTo>
                <a:lnTo>
                  <a:pt x="170" y="572"/>
                </a:lnTo>
                <a:lnTo>
                  <a:pt x="170" y="572"/>
                </a:lnTo>
                <a:lnTo>
                  <a:pt x="177" y="568"/>
                </a:lnTo>
                <a:lnTo>
                  <a:pt x="181" y="567"/>
                </a:lnTo>
                <a:lnTo>
                  <a:pt x="182" y="565"/>
                </a:lnTo>
                <a:lnTo>
                  <a:pt x="182" y="565"/>
                </a:lnTo>
                <a:lnTo>
                  <a:pt x="183" y="564"/>
                </a:lnTo>
                <a:lnTo>
                  <a:pt x="188" y="564"/>
                </a:lnTo>
                <a:lnTo>
                  <a:pt x="193" y="565"/>
                </a:lnTo>
                <a:lnTo>
                  <a:pt x="193" y="565"/>
                </a:lnTo>
                <a:lnTo>
                  <a:pt x="189" y="573"/>
                </a:lnTo>
                <a:lnTo>
                  <a:pt x="182" y="588"/>
                </a:lnTo>
                <a:lnTo>
                  <a:pt x="182" y="588"/>
                </a:lnTo>
                <a:lnTo>
                  <a:pt x="175" y="610"/>
                </a:lnTo>
                <a:lnTo>
                  <a:pt x="164" y="650"/>
                </a:lnTo>
                <a:lnTo>
                  <a:pt x="141" y="728"/>
                </a:lnTo>
                <a:lnTo>
                  <a:pt x="141" y="728"/>
                </a:lnTo>
                <a:lnTo>
                  <a:pt x="137" y="741"/>
                </a:lnTo>
                <a:lnTo>
                  <a:pt x="135" y="755"/>
                </a:lnTo>
                <a:lnTo>
                  <a:pt x="131" y="777"/>
                </a:lnTo>
                <a:lnTo>
                  <a:pt x="131" y="788"/>
                </a:lnTo>
                <a:lnTo>
                  <a:pt x="131" y="795"/>
                </a:lnTo>
                <a:lnTo>
                  <a:pt x="132" y="801"/>
                </a:lnTo>
                <a:lnTo>
                  <a:pt x="135" y="804"/>
                </a:lnTo>
                <a:lnTo>
                  <a:pt x="135" y="804"/>
                </a:lnTo>
                <a:lnTo>
                  <a:pt x="146" y="806"/>
                </a:lnTo>
                <a:lnTo>
                  <a:pt x="164" y="809"/>
                </a:lnTo>
                <a:lnTo>
                  <a:pt x="188" y="810"/>
                </a:lnTo>
                <a:lnTo>
                  <a:pt x="188" y="810"/>
                </a:lnTo>
                <a:lnTo>
                  <a:pt x="209" y="880"/>
                </a:lnTo>
                <a:lnTo>
                  <a:pt x="226" y="932"/>
                </a:lnTo>
                <a:lnTo>
                  <a:pt x="231" y="951"/>
                </a:lnTo>
                <a:lnTo>
                  <a:pt x="233" y="962"/>
                </a:lnTo>
                <a:lnTo>
                  <a:pt x="233" y="962"/>
                </a:lnTo>
                <a:lnTo>
                  <a:pt x="235" y="964"/>
                </a:lnTo>
                <a:lnTo>
                  <a:pt x="237" y="968"/>
                </a:lnTo>
                <a:lnTo>
                  <a:pt x="242" y="975"/>
                </a:lnTo>
                <a:lnTo>
                  <a:pt x="260" y="992"/>
                </a:lnTo>
                <a:lnTo>
                  <a:pt x="277" y="1007"/>
                </a:lnTo>
                <a:lnTo>
                  <a:pt x="283" y="1015"/>
                </a:lnTo>
                <a:lnTo>
                  <a:pt x="286" y="1019"/>
                </a:lnTo>
                <a:lnTo>
                  <a:pt x="286" y="1019"/>
                </a:lnTo>
                <a:lnTo>
                  <a:pt x="292" y="1042"/>
                </a:lnTo>
                <a:lnTo>
                  <a:pt x="294" y="1054"/>
                </a:lnTo>
                <a:lnTo>
                  <a:pt x="294" y="1058"/>
                </a:lnTo>
                <a:lnTo>
                  <a:pt x="292" y="1060"/>
                </a:lnTo>
                <a:lnTo>
                  <a:pt x="292" y="1060"/>
                </a:lnTo>
                <a:lnTo>
                  <a:pt x="290" y="1064"/>
                </a:lnTo>
                <a:lnTo>
                  <a:pt x="288" y="1070"/>
                </a:lnTo>
                <a:lnTo>
                  <a:pt x="285" y="1087"/>
                </a:lnTo>
                <a:lnTo>
                  <a:pt x="283" y="1102"/>
                </a:lnTo>
                <a:lnTo>
                  <a:pt x="282" y="1106"/>
                </a:lnTo>
                <a:lnTo>
                  <a:pt x="280" y="1107"/>
                </a:lnTo>
                <a:lnTo>
                  <a:pt x="280" y="1107"/>
                </a:lnTo>
                <a:lnTo>
                  <a:pt x="278" y="1107"/>
                </a:lnTo>
                <a:lnTo>
                  <a:pt x="272" y="1107"/>
                </a:lnTo>
                <a:lnTo>
                  <a:pt x="256" y="1110"/>
                </a:lnTo>
                <a:lnTo>
                  <a:pt x="238" y="1112"/>
                </a:lnTo>
                <a:lnTo>
                  <a:pt x="232" y="1113"/>
                </a:lnTo>
                <a:lnTo>
                  <a:pt x="227" y="1113"/>
                </a:lnTo>
                <a:lnTo>
                  <a:pt x="227" y="1113"/>
                </a:lnTo>
                <a:lnTo>
                  <a:pt x="225" y="1113"/>
                </a:lnTo>
                <a:lnTo>
                  <a:pt x="223" y="1113"/>
                </a:lnTo>
                <a:lnTo>
                  <a:pt x="219" y="1118"/>
                </a:lnTo>
                <a:lnTo>
                  <a:pt x="217" y="1124"/>
                </a:lnTo>
                <a:lnTo>
                  <a:pt x="217" y="1128"/>
                </a:lnTo>
                <a:lnTo>
                  <a:pt x="217" y="1130"/>
                </a:lnTo>
                <a:lnTo>
                  <a:pt x="217" y="1130"/>
                </a:lnTo>
                <a:lnTo>
                  <a:pt x="218" y="1134"/>
                </a:lnTo>
                <a:lnTo>
                  <a:pt x="221" y="1137"/>
                </a:lnTo>
                <a:lnTo>
                  <a:pt x="232" y="1142"/>
                </a:lnTo>
                <a:lnTo>
                  <a:pt x="246" y="1148"/>
                </a:lnTo>
                <a:lnTo>
                  <a:pt x="298" y="1142"/>
                </a:lnTo>
                <a:lnTo>
                  <a:pt x="298" y="1142"/>
                </a:lnTo>
                <a:lnTo>
                  <a:pt x="313" y="1145"/>
                </a:lnTo>
                <a:lnTo>
                  <a:pt x="344" y="1148"/>
                </a:lnTo>
                <a:lnTo>
                  <a:pt x="362" y="1149"/>
                </a:lnTo>
                <a:lnTo>
                  <a:pt x="378" y="1151"/>
                </a:lnTo>
                <a:lnTo>
                  <a:pt x="390" y="1151"/>
                </a:lnTo>
                <a:lnTo>
                  <a:pt x="395" y="1149"/>
                </a:lnTo>
                <a:lnTo>
                  <a:pt x="397" y="1148"/>
                </a:lnTo>
                <a:lnTo>
                  <a:pt x="397" y="1148"/>
                </a:lnTo>
                <a:lnTo>
                  <a:pt x="400" y="1145"/>
                </a:lnTo>
                <a:lnTo>
                  <a:pt x="401" y="1140"/>
                </a:lnTo>
                <a:lnTo>
                  <a:pt x="401" y="1129"/>
                </a:lnTo>
                <a:lnTo>
                  <a:pt x="401" y="1119"/>
                </a:lnTo>
                <a:lnTo>
                  <a:pt x="401" y="1116"/>
                </a:lnTo>
                <a:lnTo>
                  <a:pt x="403" y="1113"/>
                </a:lnTo>
                <a:lnTo>
                  <a:pt x="403" y="1113"/>
                </a:lnTo>
                <a:lnTo>
                  <a:pt x="415" y="1107"/>
                </a:lnTo>
                <a:lnTo>
                  <a:pt x="424" y="1104"/>
                </a:lnTo>
                <a:lnTo>
                  <a:pt x="433" y="1098"/>
                </a:lnTo>
                <a:lnTo>
                  <a:pt x="442" y="1090"/>
                </a:lnTo>
                <a:lnTo>
                  <a:pt x="449" y="1083"/>
                </a:lnTo>
                <a:lnTo>
                  <a:pt x="451" y="1080"/>
                </a:lnTo>
                <a:lnTo>
                  <a:pt x="454" y="1075"/>
                </a:lnTo>
                <a:lnTo>
                  <a:pt x="455" y="1071"/>
                </a:lnTo>
                <a:lnTo>
                  <a:pt x="456" y="1066"/>
                </a:lnTo>
                <a:lnTo>
                  <a:pt x="456" y="1066"/>
                </a:lnTo>
                <a:lnTo>
                  <a:pt x="454" y="1052"/>
                </a:lnTo>
                <a:lnTo>
                  <a:pt x="453" y="1047"/>
                </a:lnTo>
                <a:lnTo>
                  <a:pt x="451" y="1043"/>
                </a:lnTo>
                <a:lnTo>
                  <a:pt x="448" y="1040"/>
                </a:lnTo>
                <a:lnTo>
                  <a:pt x="444" y="1037"/>
                </a:lnTo>
                <a:lnTo>
                  <a:pt x="444" y="1037"/>
                </a:lnTo>
                <a:lnTo>
                  <a:pt x="439" y="1035"/>
                </a:lnTo>
                <a:lnTo>
                  <a:pt x="433" y="1034"/>
                </a:lnTo>
                <a:lnTo>
                  <a:pt x="426" y="1031"/>
                </a:lnTo>
                <a:lnTo>
                  <a:pt x="426" y="1031"/>
                </a:lnTo>
                <a:lnTo>
                  <a:pt x="431" y="1027"/>
                </a:lnTo>
                <a:lnTo>
                  <a:pt x="432" y="1023"/>
                </a:lnTo>
                <a:lnTo>
                  <a:pt x="433" y="1022"/>
                </a:lnTo>
                <a:lnTo>
                  <a:pt x="432" y="1019"/>
                </a:lnTo>
                <a:lnTo>
                  <a:pt x="432" y="1019"/>
                </a:lnTo>
                <a:lnTo>
                  <a:pt x="426" y="1009"/>
                </a:lnTo>
                <a:lnTo>
                  <a:pt x="416" y="987"/>
                </a:lnTo>
                <a:lnTo>
                  <a:pt x="397" y="950"/>
                </a:lnTo>
                <a:lnTo>
                  <a:pt x="397" y="950"/>
                </a:lnTo>
                <a:lnTo>
                  <a:pt x="391" y="939"/>
                </a:lnTo>
                <a:lnTo>
                  <a:pt x="383" y="923"/>
                </a:lnTo>
                <a:lnTo>
                  <a:pt x="375" y="906"/>
                </a:lnTo>
                <a:lnTo>
                  <a:pt x="374" y="898"/>
                </a:lnTo>
                <a:lnTo>
                  <a:pt x="374" y="892"/>
                </a:lnTo>
                <a:lnTo>
                  <a:pt x="374" y="892"/>
                </a:lnTo>
                <a:lnTo>
                  <a:pt x="377" y="852"/>
                </a:lnTo>
                <a:lnTo>
                  <a:pt x="378" y="830"/>
                </a:lnTo>
                <a:lnTo>
                  <a:pt x="380" y="816"/>
                </a:lnTo>
                <a:lnTo>
                  <a:pt x="380" y="816"/>
                </a:lnTo>
                <a:lnTo>
                  <a:pt x="383" y="799"/>
                </a:lnTo>
                <a:lnTo>
                  <a:pt x="386" y="771"/>
                </a:lnTo>
                <a:lnTo>
                  <a:pt x="391" y="734"/>
                </a:lnTo>
                <a:lnTo>
                  <a:pt x="391" y="734"/>
                </a:lnTo>
                <a:lnTo>
                  <a:pt x="421" y="720"/>
                </a:lnTo>
                <a:lnTo>
                  <a:pt x="443" y="709"/>
                </a:lnTo>
                <a:lnTo>
                  <a:pt x="450" y="706"/>
                </a:lnTo>
                <a:lnTo>
                  <a:pt x="456" y="705"/>
                </a:lnTo>
                <a:lnTo>
                  <a:pt x="456" y="705"/>
                </a:lnTo>
                <a:lnTo>
                  <a:pt x="460" y="705"/>
                </a:lnTo>
                <a:lnTo>
                  <a:pt x="463" y="703"/>
                </a:lnTo>
                <a:lnTo>
                  <a:pt x="473" y="697"/>
                </a:lnTo>
                <a:lnTo>
                  <a:pt x="481" y="690"/>
                </a:lnTo>
                <a:lnTo>
                  <a:pt x="484" y="686"/>
                </a:lnTo>
                <a:lnTo>
                  <a:pt x="485" y="682"/>
                </a:lnTo>
                <a:lnTo>
                  <a:pt x="485" y="682"/>
                </a:lnTo>
                <a:lnTo>
                  <a:pt x="484" y="676"/>
                </a:lnTo>
                <a:lnTo>
                  <a:pt x="480" y="669"/>
                </a:lnTo>
                <a:lnTo>
                  <a:pt x="468" y="646"/>
                </a:lnTo>
                <a:lnTo>
                  <a:pt x="462" y="633"/>
                </a:lnTo>
                <a:lnTo>
                  <a:pt x="456" y="620"/>
                </a:lnTo>
                <a:lnTo>
                  <a:pt x="453" y="606"/>
                </a:lnTo>
                <a:lnTo>
                  <a:pt x="450" y="594"/>
                </a:lnTo>
                <a:lnTo>
                  <a:pt x="450" y="594"/>
                </a:lnTo>
                <a:lnTo>
                  <a:pt x="449" y="579"/>
                </a:lnTo>
                <a:lnTo>
                  <a:pt x="450" y="556"/>
                </a:lnTo>
                <a:lnTo>
                  <a:pt x="453" y="497"/>
                </a:lnTo>
                <a:lnTo>
                  <a:pt x="457" y="437"/>
                </a:lnTo>
                <a:lnTo>
                  <a:pt x="461" y="390"/>
                </a:lnTo>
                <a:lnTo>
                  <a:pt x="461" y="390"/>
                </a:lnTo>
                <a:lnTo>
                  <a:pt x="463" y="374"/>
                </a:lnTo>
                <a:lnTo>
                  <a:pt x="463" y="357"/>
                </a:lnTo>
                <a:lnTo>
                  <a:pt x="463" y="325"/>
                </a:lnTo>
                <a:lnTo>
                  <a:pt x="461" y="274"/>
                </a:lnTo>
                <a:lnTo>
                  <a:pt x="461" y="274"/>
                </a:lnTo>
                <a:lnTo>
                  <a:pt x="460" y="252"/>
                </a:lnTo>
                <a:lnTo>
                  <a:pt x="457" y="230"/>
                </a:lnTo>
                <a:lnTo>
                  <a:pt x="455" y="208"/>
                </a:lnTo>
                <a:lnTo>
                  <a:pt x="453" y="199"/>
                </a:lnTo>
                <a:lnTo>
                  <a:pt x="450" y="192"/>
                </a:lnTo>
                <a:lnTo>
                  <a:pt x="450" y="192"/>
                </a:lnTo>
                <a:lnTo>
                  <a:pt x="443" y="178"/>
                </a:lnTo>
                <a:lnTo>
                  <a:pt x="432" y="162"/>
                </a:lnTo>
                <a:lnTo>
                  <a:pt x="420" y="146"/>
                </a:lnTo>
                <a:lnTo>
                  <a:pt x="409" y="133"/>
                </a:lnTo>
                <a:lnTo>
                  <a:pt x="409" y="133"/>
                </a:lnTo>
                <a:lnTo>
                  <a:pt x="398" y="124"/>
                </a:lnTo>
                <a:lnTo>
                  <a:pt x="386" y="114"/>
                </a:lnTo>
                <a:lnTo>
                  <a:pt x="374" y="104"/>
                </a:lnTo>
                <a:lnTo>
                  <a:pt x="374" y="104"/>
                </a:lnTo>
                <a:lnTo>
                  <a:pt x="356" y="103"/>
                </a:lnTo>
                <a:lnTo>
                  <a:pt x="345" y="101"/>
                </a:lnTo>
                <a:lnTo>
                  <a:pt x="341" y="100"/>
                </a:lnTo>
                <a:lnTo>
                  <a:pt x="339" y="98"/>
                </a:lnTo>
                <a:lnTo>
                  <a:pt x="339" y="98"/>
                </a:lnTo>
                <a:lnTo>
                  <a:pt x="337" y="97"/>
                </a:lnTo>
                <a:lnTo>
                  <a:pt x="332" y="95"/>
                </a:lnTo>
                <a:lnTo>
                  <a:pt x="327" y="94"/>
                </a:lnTo>
                <a:lnTo>
                  <a:pt x="339" y="81"/>
                </a:lnTo>
                <a:lnTo>
                  <a:pt x="339" y="81"/>
                </a:lnTo>
                <a:lnTo>
                  <a:pt x="335" y="80"/>
                </a:lnTo>
                <a:lnTo>
                  <a:pt x="331" y="78"/>
                </a:lnTo>
                <a:lnTo>
                  <a:pt x="327" y="75"/>
                </a:lnTo>
                <a:lnTo>
                  <a:pt x="327" y="75"/>
                </a:lnTo>
                <a:lnTo>
                  <a:pt x="324" y="73"/>
                </a:lnTo>
                <a:lnTo>
                  <a:pt x="320" y="71"/>
                </a:lnTo>
                <a:lnTo>
                  <a:pt x="315" y="69"/>
                </a:lnTo>
                <a:lnTo>
                  <a:pt x="327" y="59"/>
                </a:lnTo>
                <a:lnTo>
                  <a:pt x="298" y="53"/>
                </a:lnTo>
                <a:lnTo>
                  <a:pt x="298" y="53"/>
                </a:lnTo>
                <a:lnTo>
                  <a:pt x="296" y="41"/>
                </a:lnTo>
                <a:lnTo>
                  <a:pt x="295" y="31"/>
                </a:lnTo>
                <a:lnTo>
                  <a:pt x="292" y="22"/>
                </a:lnTo>
                <a:lnTo>
                  <a:pt x="292" y="22"/>
                </a:lnTo>
                <a:lnTo>
                  <a:pt x="290" y="18"/>
                </a:lnTo>
                <a:lnTo>
                  <a:pt x="284" y="14"/>
                </a:lnTo>
                <a:lnTo>
                  <a:pt x="277" y="10"/>
                </a:lnTo>
                <a:lnTo>
                  <a:pt x="264" y="6"/>
                </a:lnTo>
                <a:lnTo>
                  <a:pt x="264" y="6"/>
                </a:lnTo>
                <a:lnTo>
                  <a:pt x="255" y="3"/>
                </a:lnTo>
                <a:lnTo>
                  <a:pt x="247" y="1"/>
                </a:lnTo>
                <a:lnTo>
                  <a:pt x="232" y="0"/>
                </a:lnTo>
                <a:lnTo>
                  <a:pt x="218" y="2"/>
                </a:lnTo>
                <a:lnTo>
                  <a:pt x="205" y="6"/>
                </a:lnTo>
                <a:lnTo>
                  <a:pt x="205" y="6"/>
                </a:lnTo>
                <a:lnTo>
                  <a:pt x="199" y="8"/>
                </a:lnTo>
                <a:lnTo>
                  <a:pt x="194" y="12"/>
                </a:lnTo>
                <a:lnTo>
                  <a:pt x="184" y="20"/>
                </a:lnTo>
                <a:lnTo>
                  <a:pt x="176" y="28"/>
                </a:lnTo>
                <a:lnTo>
                  <a:pt x="170" y="35"/>
                </a:lnTo>
                <a:lnTo>
                  <a:pt x="170" y="35"/>
                </a:lnTo>
                <a:lnTo>
                  <a:pt x="167" y="37"/>
                </a:lnTo>
                <a:lnTo>
                  <a:pt x="166" y="39"/>
                </a:lnTo>
                <a:lnTo>
                  <a:pt x="164" y="47"/>
                </a:lnTo>
                <a:lnTo>
                  <a:pt x="164" y="59"/>
                </a:lnTo>
                <a:lnTo>
                  <a:pt x="164" y="59"/>
                </a:lnTo>
                <a:lnTo>
                  <a:pt x="164" y="72"/>
                </a:lnTo>
                <a:lnTo>
                  <a:pt x="164" y="81"/>
                </a:lnTo>
                <a:lnTo>
                  <a:pt x="164" y="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pptx738_杖をつく人のシルエット</dc:title>
  <dc:subject>pptx738_杖をつく人のシルエット</dc:subject>
  <dc:creator>http://www.digipot.net</dc:creator>
  <cp:lastModifiedBy/>
  <cp:revision>1</cp:revision>
  <dcterms:created xsi:type="dcterms:W3CDTF">2014-01-30T05:12:09Z</dcterms:created>
  <dcterms:modified xsi:type="dcterms:W3CDTF">2018-04-10T00:56:18Z</dcterms:modified>
  <cp:category/>
  <cp:version>1</cp:version>
</cp:coreProperties>
</file>